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6" r:id="rId6"/>
    <p:sldId id="264" r:id="rId7"/>
    <p:sldId id="265" r:id="rId8"/>
    <p:sldId id="263" r:id="rId9"/>
  </p:sldIdLst>
  <p:sldSz cx="12192000" cy="6858000"/>
  <p:notesSz cx="12192000" cy="6858000"/>
  <p:embeddedFontLst>
    <p:embeddedFont>
      <p:font typeface="Calibri" pitchFamily="34" charset="0"/>
      <p:regular r:id="rId10"/>
      <p:bold r:id="rId11"/>
      <p:italic r:id="rId12"/>
      <p:boldItalic r:id="rId13"/>
    </p:embeddedFont>
    <p:embeddedFont>
      <p:font typeface="Arial Narrow" pitchFamily="34" charset="0"/>
      <p:regular r:id="rId14"/>
      <p:bold r:id="rId15"/>
      <p:italic r:id="rId16"/>
      <p:boldItalic r:id="rId17"/>
    </p:embeddedFont>
    <p:embeddedFont>
      <p:font typeface="Gill Sans MT" charset="0"/>
      <p:regular r:id="rId18"/>
      <p:bold r:id="rId19"/>
      <p:italic r:id="rId20"/>
      <p:boldItalic r:id="rId21"/>
    </p:embeddedFont>
    <p:embeddedFont>
      <p:font typeface="Tw Cen MT Condensed Extra Bold"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8" d="100"/>
          <a:sy n="118" d="100"/>
        </p:scale>
        <p:origin x="-252" y="-292"/>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3634D"/>
                </a:solidFill>
                <a:latin typeface="Arial Narrow"/>
                <a:cs typeface="Arial Narrow"/>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3634D"/>
                </a:solidFill>
                <a:latin typeface="Arial Narrow"/>
                <a:cs typeface="Arial Narrow"/>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6F8F8"/>
          </a:solidFill>
        </p:spPr>
        <p:txBody>
          <a:bodyPr wrap="square" lIns="0" tIns="0" rIns="0" bIns="0" rtlCol="0"/>
          <a:lstStyle/>
          <a:p>
            <a:endParaRPr/>
          </a:p>
        </p:txBody>
      </p:sp>
      <p:sp>
        <p:nvSpPr>
          <p:cNvPr id="17" name="bk object 17"/>
          <p:cNvSpPr/>
          <p:nvPr/>
        </p:nvSpPr>
        <p:spPr>
          <a:xfrm>
            <a:off x="3216782" y="45338"/>
            <a:ext cx="4879340" cy="4853305"/>
          </a:xfrm>
          <a:custGeom>
            <a:avLst/>
            <a:gdLst/>
            <a:ahLst/>
            <a:cxnLst/>
            <a:rect l="l" t="t" r="r" b="b"/>
            <a:pathLst>
              <a:path w="4879340" h="4853305">
                <a:moveTo>
                  <a:pt x="0" y="4852923"/>
                </a:moveTo>
                <a:lnTo>
                  <a:pt x="4879340" y="0"/>
                </a:lnTo>
              </a:path>
            </a:pathLst>
          </a:custGeom>
          <a:ln w="12954">
            <a:solidFill>
              <a:srgbClr val="F3634D"/>
            </a:solidFill>
          </a:ln>
        </p:spPr>
        <p:txBody>
          <a:bodyPr wrap="square" lIns="0" tIns="0" rIns="0" bIns="0" rtlCol="0"/>
          <a:lstStyle/>
          <a:p>
            <a:endParaRPr/>
          </a:p>
        </p:txBody>
      </p:sp>
      <p:sp>
        <p:nvSpPr>
          <p:cNvPr id="18" name="bk object 18"/>
          <p:cNvSpPr/>
          <p:nvPr/>
        </p:nvSpPr>
        <p:spPr>
          <a:xfrm>
            <a:off x="0" y="1643252"/>
            <a:ext cx="3294379" cy="3276600"/>
          </a:xfrm>
          <a:custGeom>
            <a:avLst/>
            <a:gdLst/>
            <a:ahLst/>
            <a:cxnLst/>
            <a:rect l="l" t="t" r="r" b="b"/>
            <a:pathLst>
              <a:path w="3294379" h="3276600">
                <a:moveTo>
                  <a:pt x="0" y="3276157"/>
                </a:moveTo>
                <a:lnTo>
                  <a:pt x="3293999" y="0"/>
                </a:lnTo>
              </a:path>
            </a:pathLst>
          </a:custGeom>
          <a:ln w="12954">
            <a:solidFill>
              <a:srgbClr val="F3634D"/>
            </a:solidFill>
          </a:ln>
        </p:spPr>
        <p:txBody>
          <a:bodyPr wrap="square" lIns="0" tIns="0" rIns="0" bIns="0" rtlCol="0"/>
          <a:lstStyle/>
          <a:p>
            <a:endParaRPr/>
          </a:p>
        </p:txBody>
      </p:sp>
      <p:sp>
        <p:nvSpPr>
          <p:cNvPr id="19" name="bk object 19"/>
          <p:cNvSpPr/>
          <p:nvPr/>
        </p:nvSpPr>
        <p:spPr>
          <a:xfrm>
            <a:off x="2211548" y="4612766"/>
            <a:ext cx="2258060" cy="2245360"/>
          </a:xfrm>
          <a:custGeom>
            <a:avLst/>
            <a:gdLst/>
            <a:ahLst/>
            <a:cxnLst/>
            <a:rect l="l" t="t" r="r" b="b"/>
            <a:pathLst>
              <a:path w="2258060" h="2245359">
                <a:moveTo>
                  <a:pt x="0" y="2245232"/>
                </a:moveTo>
                <a:lnTo>
                  <a:pt x="2257454" y="0"/>
                </a:lnTo>
              </a:path>
            </a:pathLst>
          </a:custGeom>
          <a:ln w="12954">
            <a:solidFill>
              <a:srgbClr val="F3634D"/>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800" b="1" i="0">
                <a:solidFill>
                  <a:srgbClr val="F3634D"/>
                </a:solidFill>
                <a:latin typeface="Arial Narrow"/>
                <a:cs typeface="Arial Narrow"/>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6F8F8"/>
          </a:solidFill>
        </p:spPr>
        <p:txBody>
          <a:bodyPr wrap="square" lIns="0" tIns="0" rIns="0" bIns="0" rtlCol="0"/>
          <a:lstStyle/>
          <a:p>
            <a:endParaRPr/>
          </a:p>
        </p:txBody>
      </p:sp>
      <p:sp>
        <p:nvSpPr>
          <p:cNvPr id="2" name="Holder 2"/>
          <p:cNvSpPr>
            <a:spLocks noGrp="1"/>
          </p:cNvSpPr>
          <p:nvPr>
            <p:ph type="title"/>
          </p:nvPr>
        </p:nvSpPr>
        <p:spPr>
          <a:xfrm>
            <a:off x="2995802" y="2557271"/>
            <a:ext cx="6200394" cy="1193800"/>
          </a:xfrm>
          <a:prstGeom prst="rect">
            <a:avLst/>
          </a:prstGeom>
        </p:spPr>
        <p:txBody>
          <a:bodyPr wrap="square" lIns="0" tIns="0" rIns="0" bIns="0">
            <a:spAutoFit/>
          </a:bodyPr>
          <a:lstStyle>
            <a:lvl1pPr>
              <a:defRPr sz="4800" b="1" i="0">
                <a:solidFill>
                  <a:srgbClr val="F3634D"/>
                </a:solidFill>
                <a:latin typeface="Arial Narrow"/>
                <a:cs typeface="Arial Narrow"/>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1/22/2018</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www.seenox.org/wp-content/uploads/2014/05/Google-Earth-Awesome-Places-44.jpg" TargetMode="External"/><Relationship Id="rId3" Type="http://schemas.openxmlformats.org/officeDocument/2006/relationships/hyperlink" Target="https://digimap.edina.ac.uk/" TargetMode="External"/><Relationship Id="rId7" Type="http://schemas.openxmlformats.org/officeDocument/2006/relationships/image" Target="../media/image26.jpe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hyperlink" Target="https://www.google.lu/url?sa=i&amp;rct=j&amp;q=&amp;esrc=s&amp;source=images&amp;cd=&amp;cad=rja&amp;uact=8&amp;ved=0ahUKEwj1uKjF8Z_YAhXBLlAKHdJwAekQjRwIBw&amp;url=https://googleblog.blogspot.com/2012/01/google-earth-62-its-beautiful-world.html&amp;psig=AOvVaw1raZQL6tWWG5-rHOJ9xj9c&amp;ust=1514110000414044" TargetMode="External"/><Relationship Id="rId5" Type="http://schemas.openxmlformats.org/officeDocument/2006/relationships/image" Target="../media/image25.jpeg"/><Relationship Id="rId4" Type="http://schemas.openxmlformats.org/officeDocument/2006/relationships/hyperlink" Target="https://www.google.lu/url?sa=i&amp;rct=j&amp;q=&amp;esrc=s&amp;source=images&amp;cd=&amp;cad=rja&amp;uact=8&amp;ved=0ahUKEwiNhP6p8Z_YAhXFIlAKHUQaBeMQjRwIBw&amp;url=https://www.designboom.com/technology/explore-google-earth-in-full-3d/&amp;psig=AOvVaw39jWyZwoheUDkR1sfIQSod&amp;ust=1514109967851084" TargetMode="External"/><Relationship Id="rId9"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hyperlink" Target="http://www.google.lu/url?sa=i&amp;rct=j&amp;q=&amp;esrc=s&amp;source=imgres&amp;cd=&amp;cad=rja&amp;uact=8&amp;ved=0ahUKEwiZkufA9Z_YAhWR4qQKHWF8ApkQjRwIBw&amp;url=http://devcry.heiho.net/html/2011/20111025-rage-megatexture.html&amp;psig=AOvVaw0CcQ42Mu4kHIlWem_EBezO&amp;ust=1514111094078694" TargetMode="External"/><Relationship Id="rId7" Type="http://schemas.openxmlformats.org/officeDocument/2006/relationships/image" Target="../media/image30.jpe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hyperlink" Target="http://www.google.co.uk/url?sa=i&amp;rct=j&amp;q=&amp;esrc=s&amp;source=images&amp;cd=&amp;cad=rja&amp;uact=8&amp;ved=0ahUKEwixnLq5jcPYAhVNZlAKHcVrAkYQjRwIBw&amp;url=http://vterrain.org/LOD/Implementations/&amp;psig=AOvVaw37VaLaTkwpcrpa17ZAvOM7&amp;ust=1515320107311075" TargetMode="External"/><Relationship Id="rId5" Type="http://schemas.openxmlformats.org/officeDocument/2006/relationships/image" Target="../media/image29.pn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pt/url?sa=i&amp;rct=j&amp;q=&amp;esrc=s&amp;source=imgres&amp;cd=&amp;cad=rja&amp;uact=8&amp;ved=0ahUKEwjkk5vHnuTYAhXDuBQKHa-sClIQjRwIBw&amp;url=https://www.miikahweb.com/en/games/trine-2/media&amp;psig=AOvVaw0kxKZPoGZZ4nFkFDpk0-Yx&amp;ust=1516458575805832" TargetMode="External"/><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0" cy="6858000"/>
          </a:xfrm>
          <a:custGeom>
            <a:avLst/>
            <a:gdLst/>
            <a:ahLst/>
            <a:cxnLst/>
            <a:rect l="l" t="t" r="r" b="b"/>
            <a:pathLst>
              <a:path h="6858000">
                <a:moveTo>
                  <a:pt x="0" y="6858000"/>
                </a:moveTo>
                <a:lnTo>
                  <a:pt x="0" y="0"/>
                </a:lnTo>
                <a:lnTo>
                  <a:pt x="0" y="6858000"/>
                </a:lnTo>
                <a:close/>
              </a:path>
            </a:pathLst>
          </a:custGeom>
          <a:solidFill>
            <a:srgbClr val="F6F8F8"/>
          </a:solidFill>
        </p:spPr>
        <p:txBody>
          <a:bodyPr wrap="square" lIns="0" tIns="0" rIns="0" bIns="0" rtlCol="0"/>
          <a:lstStyle/>
          <a:p>
            <a:endParaRPr/>
          </a:p>
        </p:txBody>
      </p:sp>
      <p:sp>
        <p:nvSpPr>
          <p:cNvPr id="3" name="object 3"/>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2192000" cy="6858000"/>
          </a:xfrm>
          <a:custGeom>
            <a:avLst/>
            <a:gdLst/>
            <a:ahLst/>
            <a:cxnLst/>
            <a:rect l="l" t="t" r="r" b="b"/>
            <a:pathLst>
              <a:path w="12192000" h="6858000">
                <a:moveTo>
                  <a:pt x="12192000" y="6857998"/>
                </a:moveTo>
                <a:lnTo>
                  <a:pt x="12192000" y="0"/>
                </a:lnTo>
                <a:lnTo>
                  <a:pt x="0" y="0"/>
                </a:lnTo>
                <a:lnTo>
                  <a:pt x="0" y="6857998"/>
                </a:lnTo>
                <a:lnTo>
                  <a:pt x="12192000" y="6857998"/>
                </a:lnTo>
                <a:close/>
              </a:path>
            </a:pathLst>
          </a:custGeom>
          <a:solidFill>
            <a:srgbClr val="292C34">
              <a:alpha val="91764"/>
            </a:srgbClr>
          </a:solidFill>
        </p:spPr>
        <p:txBody>
          <a:bodyPr wrap="square" lIns="0" tIns="0" rIns="0" bIns="0" rtlCol="0"/>
          <a:lstStyle/>
          <a:p>
            <a:endParaRPr/>
          </a:p>
        </p:txBody>
      </p:sp>
      <p:sp>
        <p:nvSpPr>
          <p:cNvPr id="5" name="object 5"/>
          <p:cNvSpPr txBox="1"/>
          <p:nvPr/>
        </p:nvSpPr>
        <p:spPr>
          <a:xfrm>
            <a:off x="2667254" y="3071114"/>
            <a:ext cx="6860540" cy="749300"/>
          </a:xfrm>
          <a:prstGeom prst="rect">
            <a:avLst/>
          </a:prstGeom>
        </p:spPr>
        <p:txBody>
          <a:bodyPr vert="horz" wrap="square" lIns="0" tIns="0" rIns="0" bIns="0" rtlCol="0">
            <a:spAutoFit/>
          </a:bodyPr>
          <a:lstStyle/>
          <a:p>
            <a:pPr marL="12700">
              <a:lnSpc>
                <a:spcPct val="100000"/>
              </a:lnSpc>
            </a:pPr>
            <a:r>
              <a:rPr sz="4800" b="1" spc="-50" dirty="0">
                <a:solidFill>
                  <a:srgbClr val="FFFFFF"/>
                </a:solidFill>
                <a:latin typeface="Arial Narrow"/>
                <a:cs typeface="Arial Narrow"/>
              </a:rPr>
              <a:t>ADVANCED</a:t>
            </a:r>
            <a:r>
              <a:rPr sz="4800" b="1" spc="-20" dirty="0">
                <a:solidFill>
                  <a:srgbClr val="FFFFFF"/>
                </a:solidFill>
                <a:latin typeface="Arial Narrow"/>
                <a:cs typeface="Arial Narrow"/>
              </a:rPr>
              <a:t> </a:t>
            </a:r>
            <a:r>
              <a:rPr sz="4800" b="1" spc="-65" dirty="0">
                <a:solidFill>
                  <a:srgbClr val="F3634D"/>
                </a:solidFill>
                <a:latin typeface="Arial Narrow"/>
                <a:cs typeface="Arial Narrow"/>
              </a:rPr>
              <a:t>TECHNOLOGIES</a:t>
            </a:r>
            <a:endParaRPr sz="4800">
              <a:latin typeface="Arial Narrow"/>
              <a:cs typeface="Arial Narrow"/>
            </a:endParaRPr>
          </a:p>
        </p:txBody>
      </p:sp>
      <p:sp>
        <p:nvSpPr>
          <p:cNvPr id="6" name="object 6"/>
          <p:cNvSpPr/>
          <p:nvPr/>
        </p:nvSpPr>
        <p:spPr>
          <a:xfrm>
            <a:off x="380" y="3467480"/>
            <a:ext cx="2593975" cy="0"/>
          </a:xfrm>
          <a:custGeom>
            <a:avLst/>
            <a:gdLst/>
            <a:ahLst/>
            <a:cxnLst/>
            <a:rect l="l" t="t" r="r" b="b"/>
            <a:pathLst>
              <a:path w="2593975">
                <a:moveTo>
                  <a:pt x="0" y="0"/>
                </a:moveTo>
                <a:lnTo>
                  <a:pt x="2593848" y="0"/>
                </a:lnTo>
              </a:path>
            </a:pathLst>
          </a:custGeom>
          <a:ln w="25146">
            <a:solidFill>
              <a:srgbClr val="FFFFFF"/>
            </a:solidFill>
          </a:ln>
        </p:spPr>
        <p:txBody>
          <a:bodyPr wrap="square" lIns="0" tIns="0" rIns="0" bIns="0" rtlCol="0"/>
          <a:lstStyle/>
          <a:p>
            <a:endParaRPr/>
          </a:p>
        </p:txBody>
      </p:sp>
      <p:sp>
        <p:nvSpPr>
          <p:cNvPr id="7" name="object 7"/>
          <p:cNvSpPr/>
          <p:nvPr/>
        </p:nvSpPr>
        <p:spPr>
          <a:xfrm>
            <a:off x="9555098" y="3467480"/>
            <a:ext cx="2637790" cy="0"/>
          </a:xfrm>
          <a:custGeom>
            <a:avLst/>
            <a:gdLst/>
            <a:ahLst/>
            <a:cxnLst/>
            <a:rect l="l" t="t" r="r" b="b"/>
            <a:pathLst>
              <a:path w="2637790">
                <a:moveTo>
                  <a:pt x="0" y="0"/>
                </a:moveTo>
                <a:lnTo>
                  <a:pt x="2637408" y="0"/>
                </a:lnTo>
              </a:path>
            </a:pathLst>
          </a:custGeom>
          <a:ln w="25146">
            <a:solidFill>
              <a:srgbClr val="F3634D"/>
            </a:solidFill>
          </a:ln>
        </p:spPr>
        <p:txBody>
          <a:bodyPr wrap="square" lIns="0" tIns="0" rIns="0" bIns="0" rtlCol="0"/>
          <a:lstStyle/>
          <a:p>
            <a:endParaRPr/>
          </a:p>
        </p:txBody>
      </p:sp>
      <p:sp>
        <p:nvSpPr>
          <p:cNvPr id="8" name="object 8"/>
          <p:cNvSpPr/>
          <p:nvPr/>
        </p:nvSpPr>
        <p:spPr>
          <a:xfrm>
            <a:off x="2917570" y="4022090"/>
            <a:ext cx="6293104" cy="81292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487923" y="1262633"/>
            <a:ext cx="1216152" cy="16200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8142" y="2557271"/>
            <a:ext cx="2218055" cy="1193800"/>
          </a:xfrm>
          <a:prstGeom prst="rect">
            <a:avLst/>
          </a:prstGeom>
        </p:spPr>
        <p:txBody>
          <a:bodyPr vert="horz" wrap="square" lIns="0" tIns="0" rIns="0" bIns="0" rtlCol="0">
            <a:spAutoFit/>
          </a:bodyPr>
          <a:lstStyle/>
          <a:p>
            <a:pPr marL="12700" marR="5080">
              <a:lnSpc>
                <a:spcPts val="4610"/>
              </a:lnSpc>
            </a:pPr>
            <a:r>
              <a:rPr spc="114" dirty="0">
                <a:solidFill>
                  <a:srgbClr val="2B2B2B"/>
                </a:solidFill>
              </a:rPr>
              <a:t>THIS  </a:t>
            </a:r>
            <a:r>
              <a:rPr spc="-40" dirty="0"/>
              <a:t>SESSION</a:t>
            </a:r>
          </a:p>
        </p:txBody>
      </p:sp>
      <p:sp>
        <p:nvSpPr>
          <p:cNvPr id="3" name="object 3"/>
          <p:cNvSpPr/>
          <p:nvPr/>
        </p:nvSpPr>
        <p:spPr>
          <a:xfrm>
            <a:off x="7050278" y="4120260"/>
            <a:ext cx="103505" cy="98425"/>
          </a:xfrm>
          <a:custGeom>
            <a:avLst/>
            <a:gdLst/>
            <a:ahLst/>
            <a:cxnLst/>
            <a:rect l="l" t="t" r="r" b="b"/>
            <a:pathLst>
              <a:path w="103504" h="98425">
                <a:moveTo>
                  <a:pt x="18542" y="51181"/>
                </a:moveTo>
                <a:lnTo>
                  <a:pt x="10287" y="51181"/>
                </a:lnTo>
                <a:lnTo>
                  <a:pt x="5333" y="53975"/>
                </a:lnTo>
                <a:lnTo>
                  <a:pt x="0" y="59689"/>
                </a:lnTo>
                <a:lnTo>
                  <a:pt x="3175" y="60706"/>
                </a:lnTo>
                <a:lnTo>
                  <a:pt x="6096" y="62991"/>
                </a:lnTo>
                <a:lnTo>
                  <a:pt x="11175" y="69595"/>
                </a:lnTo>
                <a:lnTo>
                  <a:pt x="13970" y="74802"/>
                </a:lnTo>
                <a:lnTo>
                  <a:pt x="16891" y="81661"/>
                </a:lnTo>
                <a:lnTo>
                  <a:pt x="19050" y="86487"/>
                </a:lnTo>
                <a:lnTo>
                  <a:pt x="21208" y="91820"/>
                </a:lnTo>
                <a:lnTo>
                  <a:pt x="22605" y="95631"/>
                </a:lnTo>
                <a:lnTo>
                  <a:pt x="23241" y="98043"/>
                </a:lnTo>
                <a:lnTo>
                  <a:pt x="24892" y="96519"/>
                </a:lnTo>
                <a:lnTo>
                  <a:pt x="27940" y="94106"/>
                </a:lnTo>
                <a:lnTo>
                  <a:pt x="32512" y="90931"/>
                </a:lnTo>
                <a:lnTo>
                  <a:pt x="38100" y="87249"/>
                </a:lnTo>
                <a:lnTo>
                  <a:pt x="43815" y="76198"/>
                </a:lnTo>
                <a:lnTo>
                  <a:pt x="46325" y="72008"/>
                </a:lnTo>
                <a:lnTo>
                  <a:pt x="29845" y="72008"/>
                </a:lnTo>
                <a:lnTo>
                  <a:pt x="27431" y="66801"/>
                </a:lnTo>
                <a:lnTo>
                  <a:pt x="22860" y="56387"/>
                </a:lnTo>
                <a:lnTo>
                  <a:pt x="18542" y="51181"/>
                </a:lnTo>
                <a:close/>
              </a:path>
              <a:path w="103504" h="98425">
                <a:moveTo>
                  <a:pt x="100583" y="0"/>
                </a:moveTo>
                <a:lnTo>
                  <a:pt x="62102" y="30733"/>
                </a:lnTo>
                <a:lnTo>
                  <a:pt x="36564" y="61434"/>
                </a:lnTo>
                <a:lnTo>
                  <a:pt x="29845" y="72008"/>
                </a:lnTo>
                <a:lnTo>
                  <a:pt x="46325" y="72008"/>
                </a:lnTo>
                <a:lnTo>
                  <a:pt x="50673" y="64754"/>
                </a:lnTo>
                <a:lnTo>
                  <a:pt x="58674" y="52905"/>
                </a:lnTo>
                <a:lnTo>
                  <a:pt x="86391" y="18922"/>
                </a:lnTo>
                <a:lnTo>
                  <a:pt x="103250" y="3682"/>
                </a:lnTo>
                <a:lnTo>
                  <a:pt x="100583" y="0"/>
                </a:lnTo>
                <a:close/>
              </a:path>
            </a:pathLst>
          </a:custGeom>
          <a:solidFill>
            <a:srgbClr val="2B2B2B">
              <a:alpha val="70195"/>
            </a:srgbClr>
          </a:solidFill>
        </p:spPr>
        <p:txBody>
          <a:bodyPr wrap="square" lIns="0" tIns="0" rIns="0" bIns="0" rtlCol="0"/>
          <a:lstStyle/>
          <a:p>
            <a:endParaRPr/>
          </a:p>
        </p:txBody>
      </p:sp>
      <p:sp>
        <p:nvSpPr>
          <p:cNvPr id="4" name="object 4"/>
          <p:cNvSpPr/>
          <p:nvPr/>
        </p:nvSpPr>
        <p:spPr>
          <a:xfrm>
            <a:off x="7222490" y="4122673"/>
            <a:ext cx="1933320" cy="11569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210040" y="4182841"/>
            <a:ext cx="62865" cy="0"/>
          </a:xfrm>
          <a:custGeom>
            <a:avLst/>
            <a:gdLst/>
            <a:ahLst/>
            <a:cxnLst/>
            <a:rect l="l" t="t" r="r" b="b"/>
            <a:pathLst>
              <a:path w="62865">
                <a:moveTo>
                  <a:pt x="0" y="0"/>
                </a:moveTo>
                <a:lnTo>
                  <a:pt x="62598" y="0"/>
                </a:lnTo>
              </a:path>
            </a:pathLst>
          </a:custGeom>
          <a:ln w="11236">
            <a:solidFill>
              <a:srgbClr val="2B2B2B"/>
            </a:solidFill>
          </a:ln>
        </p:spPr>
        <p:txBody>
          <a:bodyPr wrap="square" lIns="0" tIns="0" rIns="0" bIns="0" rtlCol="0"/>
          <a:lstStyle/>
          <a:p>
            <a:endParaRPr/>
          </a:p>
        </p:txBody>
      </p:sp>
      <p:sp>
        <p:nvSpPr>
          <p:cNvPr id="6" name="object 6"/>
          <p:cNvSpPr/>
          <p:nvPr/>
        </p:nvSpPr>
        <p:spPr>
          <a:xfrm>
            <a:off x="9330563" y="4121022"/>
            <a:ext cx="362585" cy="148590"/>
          </a:xfrm>
          <a:custGeom>
            <a:avLst/>
            <a:gdLst/>
            <a:ahLst/>
            <a:cxnLst/>
            <a:rect l="l" t="t" r="r" b="b"/>
            <a:pathLst>
              <a:path w="362584" h="148589">
                <a:moveTo>
                  <a:pt x="52623" y="106425"/>
                </a:moveTo>
                <a:lnTo>
                  <a:pt x="12700" y="106425"/>
                </a:lnTo>
                <a:lnTo>
                  <a:pt x="14731" y="109981"/>
                </a:lnTo>
                <a:lnTo>
                  <a:pt x="17398" y="112649"/>
                </a:lnTo>
                <a:lnTo>
                  <a:pt x="20446" y="114553"/>
                </a:lnTo>
                <a:lnTo>
                  <a:pt x="23621" y="116458"/>
                </a:lnTo>
                <a:lnTo>
                  <a:pt x="27431" y="117347"/>
                </a:lnTo>
                <a:lnTo>
                  <a:pt x="36067" y="117347"/>
                </a:lnTo>
                <a:lnTo>
                  <a:pt x="52623" y="106425"/>
                </a:lnTo>
                <a:close/>
              </a:path>
              <a:path w="362584" h="148589">
                <a:moveTo>
                  <a:pt x="13207" y="1650"/>
                </a:moveTo>
                <a:lnTo>
                  <a:pt x="0" y="1650"/>
                </a:lnTo>
                <a:lnTo>
                  <a:pt x="0" y="115950"/>
                </a:lnTo>
                <a:lnTo>
                  <a:pt x="12064" y="115950"/>
                </a:lnTo>
                <a:lnTo>
                  <a:pt x="12700" y="106425"/>
                </a:lnTo>
                <a:lnTo>
                  <a:pt x="52623" y="106425"/>
                </a:lnTo>
                <a:lnTo>
                  <a:pt x="53080" y="105790"/>
                </a:lnTo>
                <a:lnTo>
                  <a:pt x="26542" y="105790"/>
                </a:lnTo>
                <a:lnTo>
                  <a:pt x="24764" y="105537"/>
                </a:lnTo>
                <a:lnTo>
                  <a:pt x="13207" y="94868"/>
                </a:lnTo>
                <a:lnTo>
                  <a:pt x="13207" y="56641"/>
                </a:lnTo>
                <a:lnTo>
                  <a:pt x="14604" y="53466"/>
                </a:lnTo>
                <a:lnTo>
                  <a:pt x="16509" y="50800"/>
                </a:lnTo>
                <a:lnTo>
                  <a:pt x="19050" y="48768"/>
                </a:lnTo>
                <a:lnTo>
                  <a:pt x="21462" y="46608"/>
                </a:lnTo>
                <a:lnTo>
                  <a:pt x="24510" y="45593"/>
                </a:lnTo>
                <a:lnTo>
                  <a:pt x="53339" y="45593"/>
                </a:lnTo>
                <a:lnTo>
                  <a:pt x="52292" y="44195"/>
                </a:lnTo>
                <a:lnTo>
                  <a:pt x="13207" y="44195"/>
                </a:lnTo>
                <a:lnTo>
                  <a:pt x="13207" y="1650"/>
                </a:lnTo>
                <a:close/>
              </a:path>
              <a:path w="362584" h="148589">
                <a:moveTo>
                  <a:pt x="53339" y="45593"/>
                </a:moveTo>
                <a:lnTo>
                  <a:pt x="31495" y="45593"/>
                </a:lnTo>
                <a:lnTo>
                  <a:pt x="34162" y="46100"/>
                </a:lnTo>
                <a:lnTo>
                  <a:pt x="38480" y="48387"/>
                </a:lnTo>
                <a:lnTo>
                  <a:pt x="40258" y="49910"/>
                </a:lnTo>
                <a:lnTo>
                  <a:pt x="41528" y="52196"/>
                </a:lnTo>
                <a:lnTo>
                  <a:pt x="42798" y="54356"/>
                </a:lnTo>
                <a:lnTo>
                  <a:pt x="43814" y="57022"/>
                </a:lnTo>
                <a:lnTo>
                  <a:pt x="44322" y="60325"/>
                </a:lnTo>
                <a:lnTo>
                  <a:pt x="44957" y="63626"/>
                </a:lnTo>
                <a:lnTo>
                  <a:pt x="45211" y="67563"/>
                </a:lnTo>
                <a:lnTo>
                  <a:pt x="45211" y="88518"/>
                </a:lnTo>
                <a:lnTo>
                  <a:pt x="43941" y="95250"/>
                </a:lnTo>
                <a:lnTo>
                  <a:pt x="41401" y="99440"/>
                </a:lnTo>
                <a:lnTo>
                  <a:pt x="38734" y="103631"/>
                </a:lnTo>
                <a:lnTo>
                  <a:pt x="34543" y="105790"/>
                </a:lnTo>
                <a:lnTo>
                  <a:pt x="53080" y="105790"/>
                </a:lnTo>
                <a:lnTo>
                  <a:pt x="53720" y="104901"/>
                </a:lnTo>
                <a:lnTo>
                  <a:pt x="55371" y="100964"/>
                </a:lnTo>
                <a:lnTo>
                  <a:pt x="56514" y="96265"/>
                </a:lnTo>
                <a:lnTo>
                  <a:pt x="57784" y="91439"/>
                </a:lnTo>
                <a:lnTo>
                  <a:pt x="58292" y="85978"/>
                </a:lnTo>
                <a:lnTo>
                  <a:pt x="58292" y="65404"/>
                </a:lnTo>
                <a:lnTo>
                  <a:pt x="57784" y="59689"/>
                </a:lnTo>
                <a:lnTo>
                  <a:pt x="56394" y="54356"/>
                </a:lnTo>
                <a:lnTo>
                  <a:pt x="55371" y="50037"/>
                </a:lnTo>
                <a:lnTo>
                  <a:pt x="53720" y="46100"/>
                </a:lnTo>
                <a:lnTo>
                  <a:pt x="53339" y="45593"/>
                </a:lnTo>
                <a:close/>
              </a:path>
              <a:path w="362584" h="148589">
                <a:moveTo>
                  <a:pt x="36067" y="33908"/>
                </a:moveTo>
                <a:lnTo>
                  <a:pt x="27431" y="33908"/>
                </a:lnTo>
                <a:lnTo>
                  <a:pt x="23875" y="34797"/>
                </a:lnTo>
                <a:lnTo>
                  <a:pt x="17779" y="38353"/>
                </a:lnTo>
                <a:lnTo>
                  <a:pt x="15239" y="40893"/>
                </a:lnTo>
                <a:lnTo>
                  <a:pt x="13207" y="44195"/>
                </a:lnTo>
                <a:lnTo>
                  <a:pt x="52292" y="44195"/>
                </a:lnTo>
                <a:lnTo>
                  <a:pt x="51434" y="43052"/>
                </a:lnTo>
                <a:lnTo>
                  <a:pt x="49148" y="39877"/>
                </a:lnTo>
                <a:lnTo>
                  <a:pt x="46354" y="37591"/>
                </a:lnTo>
                <a:lnTo>
                  <a:pt x="43052" y="36194"/>
                </a:lnTo>
                <a:lnTo>
                  <a:pt x="39750" y="34670"/>
                </a:lnTo>
                <a:lnTo>
                  <a:pt x="36067" y="33908"/>
                </a:lnTo>
                <a:close/>
              </a:path>
              <a:path w="362584" h="148589">
                <a:moveTo>
                  <a:pt x="88264" y="35432"/>
                </a:moveTo>
                <a:lnTo>
                  <a:pt x="75437" y="35432"/>
                </a:lnTo>
                <a:lnTo>
                  <a:pt x="75437" y="115950"/>
                </a:lnTo>
                <a:lnTo>
                  <a:pt x="88645" y="115950"/>
                </a:lnTo>
                <a:lnTo>
                  <a:pt x="88645" y="58293"/>
                </a:lnTo>
                <a:lnTo>
                  <a:pt x="89788" y="54863"/>
                </a:lnTo>
                <a:lnTo>
                  <a:pt x="91566" y="52196"/>
                </a:lnTo>
                <a:lnTo>
                  <a:pt x="93852" y="50164"/>
                </a:lnTo>
                <a:lnTo>
                  <a:pt x="96265" y="48259"/>
                </a:lnTo>
                <a:lnTo>
                  <a:pt x="99186" y="47243"/>
                </a:lnTo>
                <a:lnTo>
                  <a:pt x="108702" y="47243"/>
                </a:lnTo>
                <a:lnTo>
                  <a:pt x="108629" y="43560"/>
                </a:lnTo>
                <a:lnTo>
                  <a:pt x="88391" y="43560"/>
                </a:lnTo>
                <a:lnTo>
                  <a:pt x="88264" y="35432"/>
                </a:lnTo>
                <a:close/>
              </a:path>
              <a:path w="362584" h="148589">
                <a:moveTo>
                  <a:pt x="108702" y="47243"/>
                </a:moveTo>
                <a:lnTo>
                  <a:pt x="104901" y="47243"/>
                </a:lnTo>
                <a:lnTo>
                  <a:pt x="107695" y="47497"/>
                </a:lnTo>
                <a:lnTo>
                  <a:pt x="108711" y="47751"/>
                </a:lnTo>
                <a:lnTo>
                  <a:pt x="108702" y="47243"/>
                </a:lnTo>
                <a:close/>
              </a:path>
              <a:path w="362584" h="148589">
                <a:moveTo>
                  <a:pt x="99948" y="33908"/>
                </a:moveTo>
                <a:lnTo>
                  <a:pt x="97027" y="34797"/>
                </a:lnTo>
                <a:lnTo>
                  <a:pt x="94614" y="36575"/>
                </a:lnTo>
                <a:lnTo>
                  <a:pt x="92075" y="38226"/>
                </a:lnTo>
                <a:lnTo>
                  <a:pt x="90042" y="40639"/>
                </a:lnTo>
                <a:lnTo>
                  <a:pt x="88391" y="43560"/>
                </a:lnTo>
                <a:lnTo>
                  <a:pt x="108629" y="43560"/>
                </a:lnTo>
                <a:lnTo>
                  <a:pt x="108457" y="34797"/>
                </a:lnTo>
                <a:lnTo>
                  <a:pt x="108076" y="34797"/>
                </a:lnTo>
                <a:lnTo>
                  <a:pt x="107314" y="34543"/>
                </a:lnTo>
                <a:lnTo>
                  <a:pt x="105282" y="34035"/>
                </a:lnTo>
                <a:lnTo>
                  <a:pt x="99948" y="33908"/>
                </a:lnTo>
                <a:close/>
              </a:path>
              <a:path w="362584" h="148589">
                <a:moveTo>
                  <a:pt x="136143" y="35432"/>
                </a:moveTo>
                <a:lnTo>
                  <a:pt x="122935" y="35432"/>
                </a:lnTo>
                <a:lnTo>
                  <a:pt x="122935" y="115950"/>
                </a:lnTo>
                <a:lnTo>
                  <a:pt x="136143" y="115950"/>
                </a:lnTo>
                <a:lnTo>
                  <a:pt x="136143" y="35432"/>
                </a:lnTo>
                <a:close/>
              </a:path>
              <a:path w="362584" h="148589">
                <a:moveTo>
                  <a:pt x="132079" y="6095"/>
                </a:moveTo>
                <a:lnTo>
                  <a:pt x="127126" y="6095"/>
                </a:lnTo>
                <a:lnTo>
                  <a:pt x="125348" y="6857"/>
                </a:lnTo>
                <a:lnTo>
                  <a:pt x="122808" y="9906"/>
                </a:lnTo>
                <a:lnTo>
                  <a:pt x="122173" y="11810"/>
                </a:lnTo>
                <a:lnTo>
                  <a:pt x="122173" y="16256"/>
                </a:lnTo>
                <a:lnTo>
                  <a:pt x="122808" y="18160"/>
                </a:lnTo>
                <a:lnTo>
                  <a:pt x="124078" y="19684"/>
                </a:lnTo>
                <a:lnTo>
                  <a:pt x="125348" y="21081"/>
                </a:lnTo>
                <a:lnTo>
                  <a:pt x="127126" y="21843"/>
                </a:lnTo>
                <a:lnTo>
                  <a:pt x="132206" y="21843"/>
                </a:lnTo>
                <a:lnTo>
                  <a:pt x="134111" y="21081"/>
                </a:lnTo>
                <a:lnTo>
                  <a:pt x="136525" y="18160"/>
                </a:lnTo>
                <a:lnTo>
                  <a:pt x="137159" y="16256"/>
                </a:lnTo>
                <a:lnTo>
                  <a:pt x="137159" y="11810"/>
                </a:lnTo>
                <a:lnTo>
                  <a:pt x="136525" y="10032"/>
                </a:lnTo>
                <a:lnTo>
                  <a:pt x="135254" y="8381"/>
                </a:lnTo>
                <a:lnTo>
                  <a:pt x="133984" y="6857"/>
                </a:lnTo>
                <a:lnTo>
                  <a:pt x="132079" y="6095"/>
                </a:lnTo>
                <a:close/>
              </a:path>
              <a:path w="362584" h="148589">
                <a:moveTo>
                  <a:pt x="189356" y="33908"/>
                </a:moveTo>
                <a:lnTo>
                  <a:pt x="180466" y="33908"/>
                </a:lnTo>
                <a:lnTo>
                  <a:pt x="176783" y="34543"/>
                </a:lnTo>
                <a:lnTo>
                  <a:pt x="173227" y="35940"/>
                </a:lnTo>
                <a:lnTo>
                  <a:pt x="169544" y="37210"/>
                </a:lnTo>
                <a:lnTo>
                  <a:pt x="154558" y="65277"/>
                </a:lnTo>
                <a:lnTo>
                  <a:pt x="154558" y="87629"/>
                </a:lnTo>
                <a:lnTo>
                  <a:pt x="155193" y="92963"/>
                </a:lnTo>
                <a:lnTo>
                  <a:pt x="156717" y="97408"/>
                </a:lnTo>
                <a:lnTo>
                  <a:pt x="158114" y="101981"/>
                </a:lnTo>
                <a:lnTo>
                  <a:pt x="172719" y="115188"/>
                </a:lnTo>
                <a:lnTo>
                  <a:pt x="176656" y="116712"/>
                </a:lnTo>
                <a:lnTo>
                  <a:pt x="180975" y="117347"/>
                </a:lnTo>
                <a:lnTo>
                  <a:pt x="189229" y="117347"/>
                </a:lnTo>
                <a:lnTo>
                  <a:pt x="192277" y="117093"/>
                </a:lnTo>
                <a:lnTo>
                  <a:pt x="195071" y="116331"/>
                </a:lnTo>
                <a:lnTo>
                  <a:pt x="197865" y="115696"/>
                </a:lnTo>
                <a:lnTo>
                  <a:pt x="211327" y="106171"/>
                </a:lnTo>
                <a:lnTo>
                  <a:pt x="180339" y="106171"/>
                </a:lnTo>
                <a:lnTo>
                  <a:pt x="175767" y="104266"/>
                </a:lnTo>
                <a:lnTo>
                  <a:pt x="169163" y="96393"/>
                </a:lnTo>
                <a:lnTo>
                  <a:pt x="167639" y="90043"/>
                </a:lnTo>
                <a:lnTo>
                  <a:pt x="167639" y="79628"/>
                </a:lnTo>
                <a:lnTo>
                  <a:pt x="212597" y="79628"/>
                </a:lnTo>
                <a:lnTo>
                  <a:pt x="212597" y="68325"/>
                </a:lnTo>
                <a:lnTo>
                  <a:pt x="167639" y="68325"/>
                </a:lnTo>
                <a:lnTo>
                  <a:pt x="167893" y="63753"/>
                </a:lnTo>
                <a:lnTo>
                  <a:pt x="172846" y="49910"/>
                </a:lnTo>
                <a:lnTo>
                  <a:pt x="174243" y="48132"/>
                </a:lnTo>
                <a:lnTo>
                  <a:pt x="176021" y="46989"/>
                </a:lnTo>
                <a:lnTo>
                  <a:pt x="177926" y="46227"/>
                </a:lnTo>
                <a:lnTo>
                  <a:pt x="179831" y="45593"/>
                </a:lnTo>
                <a:lnTo>
                  <a:pt x="181990" y="45212"/>
                </a:lnTo>
                <a:lnTo>
                  <a:pt x="207049" y="45212"/>
                </a:lnTo>
                <a:lnTo>
                  <a:pt x="205993" y="43687"/>
                </a:lnTo>
                <a:lnTo>
                  <a:pt x="203707" y="40512"/>
                </a:lnTo>
                <a:lnTo>
                  <a:pt x="200786" y="38100"/>
                </a:lnTo>
                <a:lnTo>
                  <a:pt x="193675" y="34797"/>
                </a:lnTo>
                <a:lnTo>
                  <a:pt x="189356" y="33908"/>
                </a:lnTo>
                <a:close/>
              </a:path>
              <a:path w="362584" h="148589">
                <a:moveTo>
                  <a:pt x="204977" y="97027"/>
                </a:moveTo>
                <a:lnTo>
                  <a:pt x="188721" y="106171"/>
                </a:lnTo>
                <a:lnTo>
                  <a:pt x="211327" y="106171"/>
                </a:lnTo>
                <a:lnTo>
                  <a:pt x="211835" y="105409"/>
                </a:lnTo>
                <a:lnTo>
                  <a:pt x="204977" y="97027"/>
                </a:lnTo>
                <a:close/>
              </a:path>
              <a:path w="362584" h="148589">
                <a:moveTo>
                  <a:pt x="207049" y="45212"/>
                </a:moveTo>
                <a:lnTo>
                  <a:pt x="187197" y="45212"/>
                </a:lnTo>
                <a:lnTo>
                  <a:pt x="189483" y="45719"/>
                </a:lnTo>
                <a:lnTo>
                  <a:pt x="191388" y="46735"/>
                </a:lnTo>
                <a:lnTo>
                  <a:pt x="199389" y="68325"/>
                </a:lnTo>
                <a:lnTo>
                  <a:pt x="212597" y="68325"/>
                </a:lnTo>
                <a:lnTo>
                  <a:pt x="212538" y="65277"/>
                </a:lnTo>
                <a:lnTo>
                  <a:pt x="211977" y="60451"/>
                </a:lnTo>
                <a:lnTo>
                  <a:pt x="209930" y="50926"/>
                </a:lnTo>
                <a:lnTo>
                  <a:pt x="208279" y="46989"/>
                </a:lnTo>
                <a:lnTo>
                  <a:pt x="207049" y="45212"/>
                </a:lnTo>
                <a:close/>
              </a:path>
              <a:path w="362584" h="148589">
                <a:moveTo>
                  <a:pt x="247522" y="46100"/>
                </a:moveTo>
                <a:lnTo>
                  <a:pt x="234441" y="46100"/>
                </a:lnTo>
                <a:lnTo>
                  <a:pt x="234441" y="115950"/>
                </a:lnTo>
                <a:lnTo>
                  <a:pt x="247522" y="115950"/>
                </a:lnTo>
                <a:lnTo>
                  <a:pt x="247522" y="46100"/>
                </a:lnTo>
                <a:close/>
              </a:path>
              <a:path w="362584" h="148589">
                <a:moveTo>
                  <a:pt x="261365" y="35432"/>
                </a:moveTo>
                <a:lnTo>
                  <a:pt x="223900" y="35432"/>
                </a:lnTo>
                <a:lnTo>
                  <a:pt x="223900" y="46100"/>
                </a:lnTo>
                <a:lnTo>
                  <a:pt x="261365" y="46100"/>
                </a:lnTo>
                <a:lnTo>
                  <a:pt x="261365" y="35432"/>
                </a:lnTo>
                <a:close/>
              </a:path>
              <a:path w="362584" h="148589">
                <a:moveTo>
                  <a:pt x="260222" y="0"/>
                </a:moveTo>
                <a:lnTo>
                  <a:pt x="254000" y="0"/>
                </a:lnTo>
                <a:lnTo>
                  <a:pt x="250697" y="634"/>
                </a:lnTo>
                <a:lnTo>
                  <a:pt x="247903" y="1777"/>
                </a:lnTo>
                <a:lnTo>
                  <a:pt x="244982" y="2920"/>
                </a:lnTo>
                <a:lnTo>
                  <a:pt x="234441" y="35432"/>
                </a:lnTo>
                <a:lnTo>
                  <a:pt x="247522" y="35432"/>
                </a:lnTo>
                <a:lnTo>
                  <a:pt x="247522" y="22097"/>
                </a:lnTo>
                <a:lnTo>
                  <a:pt x="248538" y="18287"/>
                </a:lnTo>
                <a:lnTo>
                  <a:pt x="252475" y="13081"/>
                </a:lnTo>
                <a:lnTo>
                  <a:pt x="255269" y="11810"/>
                </a:lnTo>
                <a:lnTo>
                  <a:pt x="264838" y="11810"/>
                </a:lnTo>
                <a:lnTo>
                  <a:pt x="265556" y="1269"/>
                </a:lnTo>
                <a:lnTo>
                  <a:pt x="262762" y="507"/>
                </a:lnTo>
                <a:lnTo>
                  <a:pt x="260222" y="0"/>
                </a:lnTo>
                <a:close/>
              </a:path>
              <a:path w="362584" h="148589">
                <a:moveTo>
                  <a:pt x="264838" y="11810"/>
                </a:moveTo>
                <a:lnTo>
                  <a:pt x="260857" y="11810"/>
                </a:lnTo>
                <a:lnTo>
                  <a:pt x="263016" y="12064"/>
                </a:lnTo>
                <a:lnTo>
                  <a:pt x="264032" y="12318"/>
                </a:lnTo>
                <a:lnTo>
                  <a:pt x="264794" y="12445"/>
                </a:lnTo>
                <a:lnTo>
                  <a:pt x="264838" y="11810"/>
                </a:lnTo>
                <a:close/>
              </a:path>
              <a:path w="362584" h="148589">
                <a:moveTo>
                  <a:pt x="290829" y="1650"/>
                </a:moveTo>
                <a:lnTo>
                  <a:pt x="277621" y="1650"/>
                </a:lnTo>
                <a:lnTo>
                  <a:pt x="277621" y="115950"/>
                </a:lnTo>
                <a:lnTo>
                  <a:pt x="290829" y="115950"/>
                </a:lnTo>
                <a:lnTo>
                  <a:pt x="290829" y="1650"/>
                </a:lnTo>
                <a:close/>
              </a:path>
              <a:path w="362584" h="148589">
                <a:moveTo>
                  <a:pt x="308355" y="136144"/>
                </a:moveTo>
                <a:lnTo>
                  <a:pt x="308355" y="147193"/>
                </a:lnTo>
                <a:lnTo>
                  <a:pt x="309117" y="147446"/>
                </a:lnTo>
                <a:lnTo>
                  <a:pt x="309752" y="147574"/>
                </a:lnTo>
                <a:lnTo>
                  <a:pt x="310260" y="147700"/>
                </a:lnTo>
                <a:lnTo>
                  <a:pt x="312165" y="148081"/>
                </a:lnTo>
                <a:lnTo>
                  <a:pt x="314197" y="148335"/>
                </a:lnTo>
                <a:lnTo>
                  <a:pt x="314705" y="148462"/>
                </a:lnTo>
                <a:lnTo>
                  <a:pt x="318261" y="148462"/>
                </a:lnTo>
                <a:lnTo>
                  <a:pt x="320928" y="147700"/>
                </a:lnTo>
                <a:lnTo>
                  <a:pt x="332485" y="136397"/>
                </a:lnTo>
                <a:lnTo>
                  <a:pt x="310514" y="136397"/>
                </a:lnTo>
                <a:lnTo>
                  <a:pt x="308355" y="136144"/>
                </a:lnTo>
                <a:close/>
              </a:path>
              <a:path w="362584" h="148589">
                <a:moveTo>
                  <a:pt x="318769" y="35432"/>
                </a:moveTo>
                <a:lnTo>
                  <a:pt x="304418" y="35432"/>
                </a:lnTo>
                <a:lnTo>
                  <a:pt x="328040" y="115188"/>
                </a:lnTo>
                <a:lnTo>
                  <a:pt x="325754" y="123189"/>
                </a:lnTo>
                <a:lnTo>
                  <a:pt x="325119" y="125729"/>
                </a:lnTo>
                <a:lnTo>
                  <a:pt x="324357" y="127762"/>
                </a:lnTo>
                <a:lnTo>
                  <a:pt x="323468" y="129412"/>
                </a:lnTo>
                <a:lnTo>
                  <a:pt x="322579" y="131190"/>
                </a:lnTo>
                <a:lnTo>
                  <a:pt x="313181" y="136397"/>
                </a:lnTo>
                <a:lnTo>
                  <a:pt x="332485" y="136397"/>
                </a:lnTo>
                <a:lnTo>
                  <a:pt x="345534" y="93979"/>
                </a:lnTo>
                <a:lnTo>
                  <a:pt x="333628" y="93979"/>
                </a:lnTo>
                <a:lnTo>
                  <a:pt x="318769" y="35432"/>
                </a:lnTo>
                <a:close/>
              </a:path>
              <a:path w="362584" h="148589">
                <a:moveTo>
                  <a:pt x="362330" y="35432"/>
                </a:moveTo>
                <a:lnTo>
                  <a:pt x="348360" y="35432"/>
                </a:lnTo>
                <a:lnTo>
                  <a:pt x="333628" y="93979"/>
                </a:lnTo>
                <a:lnTo>
                  <a:pt x="345534" y="93979"/>
                </a:lnTo>
                <a:lnTo>
                  <a:pt x="362330" y="35432"/>
                </a:lnTo>
                <a:close/>
              </a:path>
            </a:pathLst>
          </a:custGeom>
          <a:solidFill>
            <a:srgbClr val="2B2B2B">
              <a:alpha val="70195"/>
            </a:srgbClr>
          </a:solidFill>
        </p:spPr>
        <p:txBody>
          <a:bodyPr wrap="square" lIns="0" tIns="0" rIns="0" bIns="0" rtlCol="0"/>
          <a:lstStyle/>
          <a:p>
            <a:endParaRPr/>
          </a:p>
        </p:txBody>
      </p:sp>
      <p:sp>
        <p:nvSpPr>
          <p:cNvPr id="7" name="object 7"/>
          <p:cNvSpPr/>
          <p:nvPr/>
        </p:nvSpPr>
        <p:spPr>
          <a:xfrm>
            <a:off x="7050278" y="4303140"/>
            <a:ext cx="1608708" cy="11810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050278" y="4486021"/>
            <a:ext cx="103505" cy="98425"/>
          </a:xfrm>
          <a:custGeom>
            <a:avLst/>
            <a:gdLst/>
            <a:ahLst/>
            <a:cxnLst/>
            <a:rect l="l" t="t" r="r" b="b"/>
            <a:pathLst>
              <a:path w="103504" h="98425">
                <a:moveTo>
                  <a:pt x="18542" y="51180"/>
                </a:moveTo>
                <a:lnTo>
                  <a:pt x="10287" y="51180"/>
                </a:lnTo>
                <a:lnTo>
                  <a:pt x="5333" y="53974"/>
                </a:lnTo>
                <a:lnTo>
                  <a:pt x="0" y="59689"/>
                </a:lnTo>
                <a:lnTo>
                  <a:pt x="3175" y="60705"/>
                </a:lnTo>
                <a:lnTo>
                  <a:pt x="6096" y="62991"/>
                </a:lnTo>
                <a:lnTo>
                  <a:pt x="11175" y="69595"/>
                </a:lnTo>
                <a:lnTo>
                  <a:pt x="13970" y="74802"/>
                </a:lnTo>
                <a:lnTo>
                  <a:pt x="16891" y="81660"/>
                </a:lnTo>
                <a:lnTo>
                  <a:pt x="19050" y="86486"/>
                </a:lnTo>
                <a:lnTo>
                  <a:pt x="21208" y="91820"/>
                </a:lnTo>
                <a:lnTo>
                  <a:pt x="22605" y="95630"/>
                </a:lnTo>
                <a:lnTo>
                  <a:pt x="23241" y="98043"/>
                </a:lnTo>
                <a:lnTo>
                  <a:pt x="24892" y="96519"/>
                </a:lnTo>
                <a:lnTo>
                  <a:pt x="27940" y="94106"/>
                </a:lnTo>
                <a:lnTo>
                  <a:pt x="32512" y="90931"/>
                </a:lnTo>
                <a:lnTo>
                  <a:pt x="38100" y="87248"/>
                </a:lnTo>
                <a:lnTo>
                  <a:pt x="43815" y="76198"/>
                </a:lnTo>
                <a:lnTo>
                  <a:pt x="46325" y="72008"/>
                </a:lnTo>
                <a:lnTo>
                  <a:pt x="29845" y="72008"/>
                </a:lnTo>
                <a:lnTo>
                  <a:pt x="27431" y="66801"/>
                </a:lnTo>
                <a:lnTo>
                  <a:pt x="22860" y="56387"/>
                </a:lnTo>
                <a:lnTo>
                  <a:pt x="18542" y="51180"/>
                </a:lnTo>
                <a:close/>
              </a:path>
              <a:path w="103504" h="98425">
                <a:moveTo>
                  <a:pt x="100583" y="0"/>
                </a:moveTo>
                <a:lnTo>
                  <a:pt x="62102" y="30733"/>
                </a:lnTo>
                <a:lnTo>
                  <a:pt x="36564" y="61434"/>
                </a:lnTo>
                <a:lnTo>
                  <a:pt x="29845" y="72008"/>
                </a:lnTo>
                <a:lnTo>
                  <a:pt x="46325" y="72008"/>
                </a:lnTo>
                <a:lnTo>
                  <a:pt x="50673" y="64754"/>
                </a:lnTo>
                <a:lnTo>
                  <a:pt x="58674" y="52905"/>
                </a:lnTo>
                <a:lnTo>
                  <a:pt x="86391" y="18922"/>
                </a:lnTo>
                <a:lnTo>
                  <a:pt x="103250" y="3682"/>
                </a:lnTo>
                <a:lnTo>
                  <a:pt x="100583" y="0"/>
                </a:lnTo>
                <a:close/>
              </a:path>
            </a:pathLst>
          </a:custGeom>
          <a:solidFill>
            <a:srgbClr val="2B2B2B">
              <a:alpha val="70195"/>
            </a:srgbClr>
          </a:solidFill>
        </p:spPr>
        <p:txBody>
          <a:bodyPr wrap="square" lIns="0" tIns="0" rIns="0" bIns="0" rtlCol="0"/>
          <a:lstStyle/>
          <a:p>
            <a:endParaRPr/>
          </a:p>
        </p:txBody>
      </p:sp>
      <p:sp>
        <p:nvSpPr>
          <p:cNvPr id="9" name="object 9"/>
          <p:cNvSpPr/>
          <p:nvPr/>
        </p:nvSpPr>
        <p:spPr>
          <a:xfrm>
            <a:off x="7222490" y="4486783"/>
            <a:ext cx="3077971" cy="14681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031355" y="3895725"/>
            <a:ext cx="4039235" cy="0"/>
          </a:xfrm>
          <a:custGeom>
            <a:avLst/>
            <a:gdLst/>
            <a:ahLst/>
            <a:cxnLst/>
            <a:rect l="l" t="t" r="r" b="b"/>
            <a:pathLst>
              <a:path w="4039234">
                <a:moveTo>
                  <a:pt x="0" y="0"/>
                </a:moveTo>
                <a:lnTo>
                  <a:pt x="4039235" y="0"/>
                </a:lnTo>
              </a:path>
            </a:pathLst>
          </a:custGeom>
          <a:ln w="25146">
            <a:solidFill>
              <a:srgbClr val="F3634D"/>
            </a:solidFill>
          </a:ln>
        </p:spPr>
        <p:txBody>
          <a:bodyPr wrap="square" lIns="0" tIns="0" rIns="0" bIns="0" rtlCol="0"/>
          <a:lstStyle/>
          <a:p>
            <a:endParaRPr/>
          </a:p>
        </p:txBody>
      </p:sp>
      <p:sp>
        <p:nvSpPr>
          <p:cNvPr id="11" name="object 11"/>
          <p:cNvSpPr/>
          <p:nvPr/>
        </p:nvSpPr>
        <p:spPr>
          <a:xfrm>
            <a:off x="390143" y="203454"/>
            <a:ext cx="6334125" cy="6654800"/>
          </a:xfrm>
          <a:custGeom>
            <a:avLst/>
            <a:gdLst/>
            <a:ahLst/>
            <a:cxnLst/>
            <a:rect l="l" t="t" r="r" b="b"/>
            <a:pathLst>
              <a:path w="6334125" h="6654800">
                <a:moveTo>
                  <a:pt x="5503799" y="2881630"/>
                </a:moveTo>
                <a:lnTo>
                  <a:pt x="5179949" y="2881630"/>
                </a:lnTo>
                <a:lnTo>
                  <a:pt x="1730883" y="6330594"/>
                </a:lnTo>
                <a:lnTo>
                  <a:pt x="1730883" y="6654546"/>
                </a:lnTo>
                <a:lnTo>
                  <a:pt x="5503799" y="2881630"/>
                </a:lnTo>
                <a:close/>
              </a:path>
              <a:path w="6334125" h="6654800">
                <a:moveTo>
                  <a:pt x="5995670" y="952881"/>
                </a:moveTo>
                <a:lnTo>
                  <a:pt x="5566156" y="952881"/>
                </a:lnTo>
                <a:lnTo>
                  <a:pt x="993140" y="5525770"/>
                </a:lnTo>
                <a:lnTo>
                  <a:pt x="993140" y="5955284"/>
                </a:lnTo>
                <a:lnTo>
                  <a:pt x="5995670" y="952881"/>
                </a:lnTo>
                <a:close/>
              </a:path>
              <a:path w="6334125" h="6654800">
                <a:moveTo>
                  <a:pt x="5634482" y="1805813"/>
                </a:moveTo>
                <a:lnTo>
                  <a:pt x="5310505" y="1805813"/>
                </a:lnTo>
                <a:lnTo>
                  <a:pt x="1861566" y="5254752"/>
                </a:lnTo>
                <a:lnTo>
                  <a:pt x="1861566" y="5578754"/>
                </a:lnTo>
                <a:lnTo>
                  <a:pt x="5634482" y="1805813"/>
                </a:lnTo>
                <a:close/>
              </a:path>
              <a:path w="6334125" h="6654800">
                <a:moveTo>
                  <a:pt x="5465445" y="876046"/>
                </a:moveTo>
                <a:lnTo>
                  <a:pt x="5073523" y="876046"/>
                </a:lnTo>
                <a:lnTo>
                  <a:pt x="900938" y="5048504"/>
                </a:lnTo>
                <a:lnTo>
                  <a:pt x="900938" y="5440438"/>
                </a:lnTo>
                <a:lnTo>
                  <a:pt x="5465445" y="876046"/>
                </a:lnTo>
                <a:close/>
              </a:path>
              <a:path w="6334125" h="6654800">
                <a:moveTo>
                  <a:pt x="6333744" y="1567561"/>
                </a:moveTo>
                <a:lnTo>
                  <a:pt x="6009767" y="1567561"/>
                </a:lnTo>
                <a:lnTo>
                  <a:pt x="2560828" y="5016627"/>
                </a:lnTo>
                <a:lnTo>
                  <a:pt x="2560828" y="5340604"/>
                </a:lnTo>
                <a:lnTo>
                  <a:pt x="6333744" y="1567561"/>
                </a:lnTo>
                <a:close/>
              </a:path>
              <a:path w="6334125" h="6654800">
                <a:moveTo>
                  <a:pt x="3772916" y="1467739"/>
                </a:moveTo>
                <a:lnTo>
                  <a:pt x="3449066" y="1467739"/>
                </a:lnTo>
                <a:lnTo>
                  <a:pt x="0" y="4916678"/>
                </a:lnTo>
                <a:lnTo>
                  <a:pt x="0" y="5240655"/>
                </a:lnTo>
                <a:lnTo>
                  <a:pt x="3772916" y="1467739"/>
                </a:lnTo>
                <a:close/>
              </a:path>
              <a:path w="6334125" h="6654800">
                <a:moveTo>
                  <a:pt x="5776595" y="0"/>
                </a:moveTo>
                <a:lnTo>
                  <a:pt x="5384673" y="0"/>
                </a:lnTo>
                <a:lnTo>
                  <a:pt x="1212215" y="4172585"/>
                </a:lnTo>
                <a:lnTo>
                  <a:pt x="1212215" y="4564380"/>
                </a:lnTo>
                <a:lnTo>
                  <a:pt x="5776595" y="0"/>
                </a:lnTo>
                <a:close/>
              </a:path>
              <a:path w="6334125" h="6654800">
                <a:moveTo>
                  <a:pt x="4362704" y="395732"/>
                </a:moveTo>
                <a:lnTo>
                  <a:pt x="4038727" y="395732"/>
                </a:lnTo>
                <a:lnTo>
                  <a:pt x="589775" y="3844798"/>
                </a:lnTo>
                <a:lnTo>
                  <a:pt x="589775" y="4168648"/>
                </a:lnTo>
                <a:lnTo>
                  <a:pt x="4362704" y="395732"/>
                </a:lnTo>
                <a:close/>
              </a:path>
            </a:pathLst>
          </a:custGeom>
          <a:solidFill>
            <a:srgbClr val="161616">
              <a:alpha val="63136"/>
            </a:srgbClr>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869" y="1302146"/>
            <a:ext cx="635000" cy="4255770"/>
          </a:xfrm>
          <a:prstGeom prst="rect">
            <a:avLst/>
          </a:prstGeom>
        </p:spPr>
        <p:txBody>
          <a:bodyPr vert="vert270" wrap="square" lIns="0" tIns="0" rIns="0" bIns="0" rtlCol="0">
            <a:spAutoFit/>
          </a:bodyPr>
          <a:lstStyle/>
          <a:p>
            <a:pPr marL="12700">
              <a:lnSpc>
                <a:spcPts val="4860"/>
              </a:lnSpc>
            </a:pPr>
            <a:r>
              <a:rPr sz="4800" spc="-5" dirty="0">
                <a:solidFill>
                  <a:srgbClr val="2B2B2B"/>
                </a:solidFill>
                <a:latin typeface="Calibri"/>
                <a:cs typeface="Calibri"/>
              </a:rPr>
              <a:t>MODUL</a:t>
            </a:r>
            <a:r>
              <a:rPr sz="4800" dirty="0">
                <a:solidFill>
                  <a:srgbClr val="2B2B2B"/>
                </a:solidFill>
                <a:latin typeface="Calibri"/>
                <a:cs typeface="Calibri"/>
              </a:rPr>
              <a:t>E</a:t>
            </a:r>
            <a:r>
              <a:rPr sz="4800" spc="35" dirty="0">
                <a:solidFill>
                  <a:srgbClr val="2B2B2B"/>
                </a:solidFill>
                <a:latin typeface="Calibri"/>
                <a:cs typeface="Calibri"/>
              </a:rPr>
              <a:t> </a:t>
            </a:r>
            <a:r>
              <a:rPr sz="4800" spc="-5" dirty="0">
                <a:solidFill>
                  <a:srgbClr val="FF3B00"/>
                </a:solidFill>
                <a:latin typeface="Calibri"/>
                <a:cs typeface="Calibri"/>
              </a:rPr>
              <a:t>BLOCKS</a:t>
            </a:r>
            <a:endParaRPr sz="4800">
              <a:latin typeface="Calibri"/>
              <a:cs typeface="Calibri"/>
            </a:endParaRPr>
          </a:p>
        </p:txBody>
      </p:sp>
      <p:sp>
        <p:nvSpPr>
          <p:cNvPr id="3" name="object 3"/>
          <p:cNvSpPr/>
          <p:nvPr/>
        </p:nvSpPr>
        <p:spPr>
          <a:xfrm>
            <a:off x="2307717" y="2197989"/>
            <a:ext cx="1667510" cy="1142365"/>
          </a:xfrm>
          <a:custGeom>
            <a:avLst/>
            <a:gdLst/>
            <a:ahLst/>
            <a:cxnLst/>
            <a:rect l="l" t="t" r="r" b="b"/>
            <a:pathLst>
              <a:path w="1667510" h="1142364">
                <a:moveTo>
                  <a:pt x="0" y="1142238"/>
                </a:moveTo>
                <a:lnTo>
                  <a:pt x="1667256" y="1142238"/>
                </a:lnTo>
                <a:lnTo>
                  <a:pt x="1667256" y="0"/>
                </a:lnTo>
                <a:lnTo>
                  <a:pt x="0" y="0"/>
                </a:lnTo>
                <a:lnTo>
                  <a:pt x="0" y="1142238"/>
                </a:lnTo>
                <a:close/>
              </a:path>
            </a:pathLst>
          </a:custGeom>
          <a:solidFill>
            <a:srgbClr val="F9F9F9"/>
          </a:solidFill>
        </p:spPr>
        <p:txBody>
          <a:bodyPr wrap="square" lIns="0" tIns="0" rIns="0" bIns="0" rtlCol="0"/>
          <a:lstStyle/>
          <a:p>
            <a:endParaRPr/>
          </a:p>
        </p:txBody>
      </p:sp>
      <p:sp>
        <p:nvSpPr>
          <p:cNvPr id="4" name="object 4"/>
          <p:cNvSpPr txBox="1"/>
          <p:nvPr/>
        </p:nvSpPr>
        <p:spPr>
          <a:xfrm>
            <a:off x="2307717" y="2197989"/>
            <a:ext cx="166751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25"/>
              </a:spcBef>
            </a:pPr>
            <a:endParaRPr sz="1550">
              <a:latin typeface="Times New Roman"/>
              <a:cs typeface="Times New Roman"/>
            </a:endParaRPr>
          </a:p>
          <a:p>
            <a:pPr marL="301625" marR="299720" indent="203200">
              <a:lnSpc>
                <a:spcPts val="1630"/>
              </a:lnSpc>
            </a:pPr>
            <a:r>
              <a:rPr sz="1700" spc="-5" dirty="0">
                <a:solidFill>
                  <a:srgbClr val="FF3B00"/>
                </a:solidFill>
                <a:latin typeface="Calibri"/>
                <a:cs typeface="Calibri"/>
              </a:rPr>
              <a:t>Block </a:t>
            </a:r>
            <a:r>
              <a:rPr sz="1700" spc="-25" dirty="0">
                <a:solidFill>
                  <a:srgbClr val="FF3B00"/>
                </a:solidFill>
                <a:latin typeface="Calibri"/>
                <a:cs typeface="Calibri"/>
              </a:rPr>
              <a:t>2  </a:t>
            </a:r>
            <a:r>
              <a:rPr sz="1700" spc="-45" dirty="0">
                <a:solidFill>
                  <a:srgbClr val="FF3B00"/>
                </a:solidFill>
                <a:latin typeface="Calibri"/>
                <a:cs typeface="Calibri"/>
              </a:rPr>
              <a:t>Introduction</a:t>
            </a:r>
            <a:endParaRPr sz="1700">
              <a:latin typeface="Calibri"/>
              <a:cs typeface="Calibri"/>
            </a:endParaRPr>
          </a:p>
        </p:txBody>
      </p:sp>
      <p:sp>
        <p:nvSpPr>
          <p:cNvPr id="5" name="object 5"/>
          <p:cNvSpPr/>
          <p:nvPr/>
        </p:nvSpPr>
        <p:spPr>
          <a:xfrm>
            <a:off x="4101465" y="925449"/>
            <a:ext cx="1295400" cy="1142365"/>
          </a:xfrm>
          <a:custGeom>
            <a:avLst/>
            <a:gdLst/>
            <a:ahLst/>
            <a:cxnLst/>
            <a:rect l="l" t="t" r="r" b="b"/>
            <a:pathLst>
              <a:path w="1295400" h="1142364">
                <a:moveTo>
                  <a:pt x="0" y="1142238"/>
                </a:moveTo>
                <a:lnTo>
                  <a:pt x="1295400" y="1142238"/>
                </a:lnTo>
                <a:lnTo>
                  <a:pt x="1295400" y="0"/>
                </a:lnTo>
                <a:lnTo>
                  <a:pt x="0" y="0"/>
                </a:lnTo>
                <a:lnTo>
                  <a:pt x="0" y="1142238"/>
                </a:lnTo>
                <a:close/>
              </a:path>
            </a:pathLst>
          </a:custGeom>
          <a:solidFill>
            <a:srgbClr val="2B2B2B"/>
          </a:solidFill>
        </p:spPr>
        <p:txBody>
          <a:bodyPr wrap="square" lIns="0" tIns="0" rIns="0" bIns="0" rtlCol="0"/>
          <a:lstStyle/>
          <a:p>
            <a:endParaRPr/>
          </a:p>
        </p:txBody>
      </p:sp>
      <p:sp>
        <p:nvSpPr>
          <p:cNvPr id="6" name="object 6"/>
          <p:cNvSpPr txBox="1"/>
          <p:nvPr/>
        </p:nvSpPr>
        <p:spPr>
          <a:xfrm>
            <a:off x="4101465" y="925449"/>
            <a:ext cx="1295400" cy="1142365"/>
          </a:xfrm>
          <a:prstGeom prst="rect">
            <a:avLst/>
          </a:prstGeom>
          <a:ln w="25146">
            <a:solidFill>
              <a:srgbClr val="FF5700"/>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40"/>
              </a:spcBef>
            </a:pPr>
            <a:endParaRPr sz="2350">
              <a:latin typeface="Times New Roman"/>
              <a:cs typeface="Times New Roman"/>
            </a:endParaRPr>
          </a:p>
          <a:p>
            <a:pPr marL="290830" marR="255270" indent="-45720">
              <a:lnSpc>
                <a:spcPct val="80000"/>
              </a:lnSpc>
            </a:pPr>
            <a:r>
              <a:rPr sz="1700" dirty="0">
                <a:solidFill>
                  <a:srgbClr val="FFFFFF"/>
                </a:solidFill>
                <a:latin typeface="Calibri"/>
                <a:cs typeface="Calibri"/>
              </a:rPr>
              <a:t>Progress  </a:t>
            </a:r>
            <a:r>
              <a:rPr sz="1700" spc="20" dirty="0">
                <a:solidFill>
                  <a:srgbClr val="FFFFFF"/>
                </a:solidFill>
                <a:latin typeface="Calibri"/>
                <a:cs typeface="Calibri"/>
              </a:rPr>
              <a:t>Session</a:t>
            </a:r>
            <a:endParaRPr sz="1700">
              <a:latin typeface="Calibri"/>
              <a:cs typeface="Calibri"/>
            </a:endParaRPr>
          </a:p>
        </p:txBody>
      </p:sp>
      <p:sp>
        <p:nvSpPr>
          <p:cNvPr id="7" name="object 7"/>
          <p:cNvSpPr/>
          <p:nvPr/>
        </p:nvSpPr>
        <p:spPr>
          <a:xfrm>
            <a:off x="4485132" y="1034033"/>
            <a:ext cx="480822" cy="455675"/>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4100703" y="2194941"/>
            <a:ext cx="1287145" cy="1142365"/>
          </a:xfrm>
          <a:custGeom>
            <a:avLst/>
            <a:gdLst/>
            <a:ahLst/>
            <a:cxnLst/>
            <a:rect l="l" t="t" r="r" b="b"/>
            <a:pathLst>
              <a:path w="1287145" h="1142364">
                <a:moveTo>
                  <a:pt x="0" y="1142238"/>
                </a:moveTo>
                <a:lnTo>
                  <a:pt x="1287018" y="1142238"/>
                </a:lnTo>
                <a:lnTo>
                  <a:pt x="1287018" y="0"/>
                </a:lnTo>
                <a:lnTo>
                  <a:pt x="0" y="0"/>
                </a:lnTo>
                <a:lnTo>
                  <a:pt x="0" y="1142238"/>
                </a:lnTo>
                <a:close/>
              </a:path>
            </a:pathLst>
          </a:custGeom>
          <a:solidFill>
            <a:srgbClr val="F9F9F9"/>
          </a:solidFill>
        </p:spPr>
        <p:txBody>
          <a:bodyPr wrap="square" lIns="0" tIns="0" rIns="0" bIns="0" rtlCol="0"/>
          <a:lstStyle/>
          <a:p>
            <a:endParaRPr/>
          </a:p>
        </p:txBody>
      </p:sp>
      <p:sp>
        <p:nvSpPr>
          <p:cNvPr id="9" name="object 9"/>
          <p:cNvSpPr txBox="1"/>
          <p:nvPr/>
        </p:nvSpPr>
        <p:spPr>
          <a:xfrm>
            <a:off x="4100703" y="2194941"/>
            <a:ext cx="1287145"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pPr>
            <a:endParaRPr sz="2250">
              <a:latin typeface="Times New Roman"/>
              <a:cs typeface="Times New Roman"/>
            </a:endParaRPr>
          </a:p>
          <a:p>
            <a:pPr marL="311150" marR="226060" indent="-45720">
              <a:lnSpc>
                <a:spcPct val="80000"/>
              </a:lnSpc>
            </a:pPr>
            <a:r>
              <a:rPr sz="1700" dirty="0">
                <a:solidFill>
                  <a:srgbClr val="FF3B00"/>
                </a:solidFill>
                <a:latin typeface="Calibri"/>
                <a:cs typeface="Calibri"/>
              </a:rPr>
              <a:t>Progress  </a:t>
            </a:r>
            <a:r>
              <a:rPr sz="1700" spc="20" dirty="0">
                <a:solidFill>
                  <a:srgbClr val="FF3B00"/>
                </a:solidFill>
                <a:latin typeface="Calibri"/>
                <a:cs typeface="Calibri"/>
              </a:rPr>
              <a:t>Session</a:t>
            </a:r>
            <a:endParaRPr sz="1700">
              <a:latin typeface="Calibri"/>
              <a:cs typeface="Calibri"/>
            </a:endParaRPr>
          </a:p>
        </p:txBody>
      </p:sp>
      <p:sp>
        <p:nvSpPr>
          <p:cNvPr id="10" name="object 10"/>
          <p:cNvSpPr/>
          <p:nvPr/>
        </p:nvSpPr>
        <p:spPr>
          <a:xfrm>
            <a:off x="4501896" y="2282189"/>
            <a:ext cx="480060" cy="454913"/>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303907" y="932307"/>
            <a:ext cx="1671320" cy="1142365"/>
          </a:xfrm>
          <a:custGeom>
            <a:avLst/>
            <a:gdLst/>
            <a:ahLst/>
            <a:cxnLst/>
            <a:rect l="l" t="t" r="r" b="b"/>
            <a:pathLst>
              <a:path w="1671320" h="1142364">
                <a:moveTo>
                  <a:pt x="0" y="1142238"/>
                </a:moveTo>
                <a:lnTo>
                  <a:pt x="1671066" y="1142238"/>
                </a:lnTo>
                <a:lnTo>
                  <a:pt x="1671066" y="0"/>
                </a:lnTo>
                <a:lnTo>
                  <a:pt x="0" y="0"/>
                </a:lnTo>
                <a:lnTo>
                  <a:pt x="0" y="1142238"/>
                </a:lnTo>
                <a:close/>
              </a:path>
            </a:pathLst>
          </a:custGeom>
          <a:solidFill>
            <a:srgbClr val="2B2B2B"/>
          </a:solidFill>
        </p:spPr>
        <p:txBody>
          <a:bodyPr wrap="square" lIns="0" tIns="0" rIns="0" bIns="0" rtlCol="0"/>
          <a:lstStyle/>
          <a:p>
            <a:endParaRPr/>
          </a:p>
        </p:txBody>
      </p:sp>
      <p:sp>
        <p:nvSpPr>
          <p:cNvPr id="12" name="object 12"/>
          <p:cNvSpPr txBox="1"/>
          <p:nvPr/>
        </p:nvSpPr>
        <p:spPr>
          <a:xfrm>
            <a:off x="2303907" y="932307"/>
            <a:ext cx="1671320" cy="1142365"/>
          </a:xfrm>
          <a:prstGeom prst="rect">
            <a:avLst/>
          </a:prstGeom>
          <a:ln w="25145">
            <a:solidFill>
              <a:srgbClr val="FF5700"/>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50"/>
              </a:spcBef>
            </a:pPr>
            <a:endParaRPr sz="2000">
              <a:latin typeface="Times New Roman"/>
              <a:cs typeface="Times New Roman"/>
            </a:endParaRPr>
          </a:p>
          <a:p>
            <a:pPr marL="304800" marR="300355" indent="203200">
              <a:lnSpc>
                <a:spcPts val="1630"/>
              </a:lnSpc>
            </a:pPr>
            <a:r>
              <a:rPr sz="1700" spc="-5" dirty="0">
                <a:solidFill>
                  <a:srgbClr val="FFFFFF"/>
                </a:solidFill>
                <a:latin typeface="Calibri"/>
                <a:cs typeface="Calibri"/>
              </a:rPr>
              <a:t>Block </a:t>
            </a:r>
            <a:r>
              <a:rPr sz="1700" spc="-25" dirty="0">
                <a:solidFill>
                  <a:srgbClr val="FFFFFF"/>
                </a:solidFill>
                <a:latin typeface="Calibri"/>
                <a:cs typeface="Calibri"/>
              </a:rPr>
              <a:t>1  </a:t>
            </a:r>
            <a:r>
              <a:rPr sz="1700" spc="-45" dirty="0">
                <a:solidFill>
                  <a:srgbClr val="FFFFFF"/>
                </a:solidFill>
                <a:latin typeface="Calibri"/>
                <a:cs typeface="Calibri"/>
              </a:rPr>
              <a:t>Introduction</a:t>
            </a:r>
            <a:endParaRPr sz="1700">
              <a:latin typeface="Calibri"/>
              <a:cs typeface="Calibri"/>
            </a:endParaRPr>
          </a:p>
        </p:txBody>
      </p:sp>
      <p:sp>
        <p:nvSpPr>
          <p:cNvPr id="13" name="object 13"/>
          <p:cNvSpPr/>
          <p:nvPr/>
        </p:nvSpPr>
        <p:spPr>
          <a:xfrm>
            <a:off x="2393442" y="1082039"/>
            <a:ext cx="1440180" cy="291846"/>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5522595" y="925449"/>
            <a:ext cx="1295400" cy="1142365"/>
          </a:xfrm>
          <a:custGeom>
            <a:avLst/>
            <a:gdLst/>
            <a:ahLst/>
            <a:cxnLst/>
            <a:rect l="l" t="t" r="r" b="b"/>
            <a:pathLst>
              <a:path w="1295400" h="1142364">
                <a:moveTo>
                  <a:pt x="0" y="1142238"/>
                </a:moveTo>
                <a:lnTo>
                  <a:pt x="1295400" y="1142238"/>
                </a:lnTo>
                <a:lnTo>
                  <a:pt x="1295400" y="0"/>
                </a:lnTo>
                <a:lnTo>
                  <a:pt x="0" y="0"/>
                </a:lnTo>
                <a:lnTo>
                  <a:pt x="0" y="1142238"/>
                </a:lnTo>
                <a:close/>
              </a:path>
            </a:pathLst>
          </a:custGeom>
          <a:solidFill>
            <a:srgbClr val="2B2B2B"/>
          </a:solidFill>
        </p:spPr>
        <p:txBody>
          <a:bodyPr wrap="square" lIns="0" tIns="0" rIns="0" bIns="0" rtlCol="0"/>
          <a:lstStyle/>
          <a:p>
            <a:endParaRPr/>
          </a:p>
        </p:txBody>
      </p:sp>
      <p:sp>
        <p:nvSpPr>
          <p:cNvPr id="15" name="object 15"/>
          <p:cNvSpPr txBox="1"/>
          <p:nvPr/>
        </p:nvSpPr>
        <p:spPr>
          <a:xfrm>
            <a:off x="5522595" y="925449"/>
            <a:ext cx="1295400" cy="1142365"/>
          </a:xfrm>
          <a:prstGeom prst="rect">
            <a:avLst/>
          </a:prstGeom>
          <a:ln w="25146">
            <a:solidFill>
              <a:srgbClr val="FF5700"/>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40"/>
              </a:spcBef>
            </a:pPr>
            <a:endParaRPr sz="2350">
              <a:latin typeface="Times New Roman"/>
              <a:cs typeface="Times New Roman"/>
            </a:endParaRPr>
          </a:p>
          <a:p>
            <a:pPr marL="290830" marR="254635" indent="-45720">
              <a:lnSpc>
                <a:spcPct val="80000"/>
              </a:lnSpc>
            </a:pPr>
            <a:r>
              <a:rPr sz="1700" dirty="0">
                <a:solidFill>
                  <a:srgbClr val="FFFFFF"/>
                </a:solidFill>
                <a:latin typeface="Calibri"/>
                <a:cs typeface="Calibri"/>
              </a:rPr>
              <a:t>Progress  </a:t>
            </a:r>
            <a:r>
              <a:rPr sz="1700" spc="20" dirty="0">
                <a:solidFill>
                  <a:srgbClr val="FFFFFF"/>
                </a:solidFill>
                <a:latin typeface="Calibri"/>
                <a:cs typeface="Calibri"/>
              </a:rPr>
              <a:t>Session</a:t>
            </a:r>
            <a:endParaRPr sz="1700">
              <a:latin typeface="Calibri"/>
              <a:cs typeface="Calibri"/>
            </a:endParaRPr>
          </a:p>
        </p:txBody>
      </p:sp>
      <p:sp>
        <p:nvSpPr>
          <p:cNvPr id="16" name="object 16"/>
          <p:cNvSpPr/>
          <p:nvPr/>
        </p:nvSpPr>
        <p:spPr>
          <a:xfrm>
            <a:off x="5907023" y="1034033"/>
            <a:ext cx="480060" cy="455675"/>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6944486" y="925449"/>
            <a:ext cx="1295400" cy="1142365"/>
          </a:xfrm>
          <a:custGeom>
            <a:avLst/>
            <a:gdLst/>
            <a:ahLst/>
            <a:cxnLst/>
            <a:rect l="l" t="t" r="r" b="b"/>
            <a:pathLst>
              <a:path w="1295400" h="1142364">
                <a:moveTo>
                  <a:pt x="0" y="1142238"/>
                </a:moveTo>
                <a:lnTo>
                  <a:pt x="1295400" y="1142238"/>
                </a:lnTo>
                <a:lnTo>
                  <a:pt x="1295400" y="0"/>
                </a:lnTo>
                <a:lnTo>
                  <a:pt x="0" y="0"/>
                </a:lnTo>
                <a:lnTo>
                  <a:pt x="0" y="1142238"/>
                </a:lnTo>
                <a:close/>
              </a:path>
            </a:pathLst>
          </a:custGeom>
          <a:solidFill>
            <a:srgbClr val="2B2B2B"/>
          </a:solidFill>
        </p:spPr>
        <p:txBody>
          <a:bodyPr wrap="square" lIns="0" tIns="0" rIns="0" bIns="0" rtlCol="0"/>
          <a:lstStyle/>
          <a:p>
            <a:endParaRPr/>
          </a:p>
        </p:txBody>
      </p:sp>
      <p:sp>
        <p:nvSpPr>
          <p:cNvPr id="18" name="object 18"/>
          <p:cNvSpPr txBox="1"/>
          <p:nvPr/>
        </p:nvSpPr>
        <p:spPr>
          <a:xfrm>
            <a:off x="6944486" y="925449"/>
            <a:ext cx="1295400" cy="1142365"/>
          </a:xfrm>
          <a:prstGeom prst="rect">
            <a:avLst/>
          </a:prstGeom>
          <a:ln w="25146">
            <a:solidFill>
              <a:srgbClr val="FF5700"/>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40"/>
              </a:spcBef>
            </a:pPr>
            <a:endParaRPr sz="2350">
              <a:latin typeface="Times New Roman"/>
              <a:cs typeface="Times New Roman"/>
            </a:endParaRPr>
          </a:p>
          <a:p>
            <a:pPr marL="290830" marR="255270" indent="-45720">
              <a:lnSpc>
                <a:spcPct val="80000"/>
              </a:lnSpc>
            </a:pPr>
            <a:r>
              <a:rPr sz="1700" dirty="0">
                <a:solidFill>
                  <a:srgbClr val="FFFFFF"/>
                </a:solidFill>
                <a:latin typeface="Calibri"/>
                <a:cs typeface="Calibri"/>
              </a:rPr>
              <a:t>Progress  </a:t>
            </a:r>
            <a:r>
              <a:rPr sz="1700" spc="20" dirty="0">
                <a:solidFill>
                  <a:srgbClr val="FFFFFF"/>
                </a:solidFill>
                <a:latin typeface="Calibri"/>
                <a:cs typeface="Calibri"/>
              </a:rPr>
              <a:t>Session</a:t>
            </a:r>
            <a:endParaRPr sz="1700">
              <a:latin typeface="Calibri"/>
              <a:cs typeface="Calibri"/>
            </a:endParaRPr>
          </a:p>
        </p:txBody>
      </p:sp>
      <p:sp>
        <p:nvSpPr>
          <p:cNvPr id="19" name="object 19"/>
          <p:cNvSpPr/>
          <p:nvPr/>
        </p:nvSpPr>
        <p:spPr>
          <a:xfrm>
            <a:off x="7328154" y="1034033"/>
            <a:ext cx="480822" cy="455675"/>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8365617" y="925449"/>
            <a:ext cx="1295400" cy="1142365"/>
          </a:xfrm>
          <a:custGeom>
            <a:avLst/>
            <a:gdLst/>
            <a:ahLst/>
            <a:cxnLst/>
            <a:rect l="l" t="t" r="r" b="b"/>
            <a:pathLst>
              <a:path w="1295400" h="1142364">
                <a:moveTo>
                  <a:pt x="0" y="1142238"/>
                </a:moveTo>
                <a:lnTo>
                  <a:pt x="1295400" y="1142238"/>
                </a:lnTo>
                <a:lnTo>
                  <a:pt x="1295400" y="0"/>
                </a:lnTo>
                <a:lnTo>
                  <a:pt x="0" y="0"/>
                </a:lnTo>
                <a:lnTo>
                  <a:pt x="0" y="1142238"/>
                </a:lnTo>
                <a:close/>
              </a:path>
            </a:pathLst>
          </a:custGeom>
          <a:solidFill>
            <a:srgbClr val="2B2B2B"/>
          </a:solidFill>
        </p:spPr>
        <p:txBody>
          <a:bodyPr wrap="square" lIns="0" tIns="0" rIns="0" bIns="0" rtlCol="0"/>
          <a:lstStyle/>
          <a:p>
            <a:endParaRPr/>
          </a:p>
        </p:txBody>
      </p:sp>
      <p:sp>
        <p:nvSpPr>
          <p:cNvPr id="21" name="object 21"/>
          <p:cNvSpPr txBox="1"/>
          <p:nvPr/>
        </p:nvSpPr>
        <p:spPr>
          <a:xfrm>
            <a:off x="8365617" y="925449"/>
            <a:ext cx="1295400" cy="1142365"/>
          </a:xfrm>
          <a:prstGeom prst="rect">
            <a:avLst/>
          </a:prstGeom>
          <a:ln w="25146">
            <a:solidFill>
              <a:srgbClr val="FF5700"/>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40"/>
              </a:spcBef>
            </a:pPr>
            <a:endParaRPr sz="2350">
              <a:latin typeface="Times New Roman"/>
              <a:cs typeface="Times New Roman"/>
            </a:endParaRPr>
          </a:p>
          <a:p>
            <a:pPr marL="291465" marR="254635" indent="-45720">
              <a:lnSpc>
                <a:spcPct val="80000"/>
              </a:lnSpc>
            </a:pPr>
            <a:r>
              <a:rPr sz="1700" dirty="0">
                <a:solidFill>
                  <a:srgbClr val="FFFFFF"/>
                </a:solidFill>
                <a:latin typeface="Calibri"/>
                <a:cs typeface="Calibri"/>
              </a:rPr>
              <a:t>Progress  </a:t>
            </a:r>
            <a:r>
              <a:rPr sz="1700" spc="20" dirty="0">
                <a:solidFill>
                  <a:srgbClr val="FFFFFF"/>
                </a:solidFill>
                <a:latin typeface="Calibri"/>
                <a:cs typeface="Calibri"/>
              </a:rPr>
              <a:t>Session</a:t>
            </a:r>
            <a:endParaRPr sz="1700">
              <a:latin typeface="Calibri"/>
              <a:cs typeface="Calibri"/>
            </a:endParaRPr>
          </a:p>
        </p:txBody>
      </p:sp>
      <p:sp>
        <p:nvSpPr>
          <p:cNvPr id="22" name="object 22"/>
          <p:cNvSpPr/>
          <p:nvPr/>
        </p:nvSpPr>
        <p:spPr>
          <a:xfrm>
            <a:off x="8749283" y="1034033"/>
            <a:ext cx="480822" cy="455675"/>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9787508" y="925449"/>
            <a:ext cx="1294765" cy="1142365"/>
          </a:xfrm>
          <a:custGeom>
            <a:avLst/>
            <a:gdLst/>
            <a:ahLst/>
            <a:cxnLst/>
            <a:rect l="l" t="t" r="r" b="b"/>
            <a:pathLst>
              <a:path w="1294765" h="1142364">
                <a:moveTo>
                  <a:pt x="0" y="1142238"/>
                </a:moveTo>
                <a:lnTo>
                  <a:pt x="1294637" y="1142238"/>
                </a:lnTo>
                <a:lnTo>
                  <a:pt x="1294637" y="0"/>
                </a:lnTo>
                <a:lnTo>
                  <a:pt x="0" y="0"/>
                </a:lnTo>
                <a:lnTo>
                  <a:pt x="0" y="1142238"/>
                </a:lnTo>
                <a:close/>
              </a:path>
            </a:pathLst>
          </a:custGeom>
          <a:solidFill>
            <a:srgbClr val="2B2B2B"/>
          </a:solidFill>
        </p:spPr>
        <p:txBody>
          <a:bodyPr wrap="square" lIns="0" tIns="0" rIns="0" bIns="0" rtlCol="0"/>
          <a:lstStyle/>
          <a:p>
            <a:endParaRPr/>
          </a:p>
        </p:txBody>
      </p:sp>
      <p:sp>
        <p:nvSpPr>
          <p:cNvPr id="24" name="object 24"/>
          <p:cNvSpPr txBox="1"/>
          <p:nvPr/>
        </p:nvSpPr>
        <p:spPr>
          <a:xfrm>
            <a:off x="9787508" y="925449"/>
            <a:ext cx="1294765" cy="1142365"/>
          </a:xfrm>
          <a:prstGeom prst="rect">
            <a:avLst/>
          </a:prstGeom>
          <a:ln w="25146">
            <a:solidFill>
              <a:srgbClr val="FF5700"/>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35"/>
              </a:spcBef>
            </a:pPr>
            <a:endParaRPr sz="2000">
              <a:latin typeface="Times New Roman"/>
              <a:cs typeface="Times New Roman"/>
            </a:endParaRPr>
          </a:p>
          <a:p>
            <a:pPr marR="7620" algn="ctr">
              <a:lnSpc>
                <a:spcPts val="1835"/>
              </a:lnSpc>
            </a:pPr>
            <a:r>
              <a:rPr sz="1700" spc="-20" dirty="0">
                <a:solidFill>
                  <a:srgbClr val="FFFFFF"/>
                </a:solidFill>
                <a:latin typeface="Calibri"/>
                <a:cs typeface="Calibri"/>
              </a:rPr>
              <a:t>COMPLETION</a:t>
            </a:r>
            <a:endParaRPr sz="1700">
              <a:latin typeface="Calibri"/>
              <a:cs typeface="Calibri"/>
            </a:endParaRPr>
          </a:p>
          <a:p>
            <a:pPr marR="7620" algn="ctr">
              <a:lnSpc>
                <a:spcPts val="1835"/>
              </a:lnSpc>
            </a:pPr>
            <a:r>
              <a:rPr sz="1700" spc="20" dirty="0">
                <a:solidFill>
                  <a:srgbClr val="FFFFFF"/>
                </a:solidFill>
                <a:latin typeface="Calibri"/>
                <a:cs typeface="Calibri"/>
              </a:rPr>
              <a:t>Session</a:t>
            </a:r>
            <a:endParaRPr sz="1700">
              <a:latin typeface="Calibri"/>
              <a:cs typeface="Calibri"/>
            </a:endParaRPr>
          </a:p>
        </p:txBody>
      </p:sp>
      <p:sp>
        <p:nvSpPr>
          <p:cNvPr id="25" name="object 25"/>
          <p:cNvSpPr/>
          <p:nvPr/>
        </p:nvSpPr>
        <p:spPr>
          <a:xfrm>
            <a:off x="10216133" y="999744"/>
            <a:ext cx="390905" cy="455675"/>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2426970" y="2307335"/>
            <a:ext cx="1440180" cy="291846"/>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5511165" y="2194941"/>
            <a:ext cx="1287780" cy="1142365"/>
          </a:xfrm>
          <a:custGeom>
            <a:avLst/>
            <a:gdLst/>
            <a:ahLst/>
            <a:cxnLst/>
            <a:rect l="l" t="t" r="r" b="b"/>
            <a:pathLst>
              <a:path w="1287779" h="1142364">
                <a:moveTo>
                  <a:pt x="0" y="1142238"/>
                </a:moveTo>
                <a:lnTo>
                  <a:pt x="1287780" y="1142238"/>
                </a:lnTo>
                <a:lnTo>
                  <a:pt x="1287780" y="0"/>
                </a:lnTo>
                <a:lnTo>
                  <a:pt x="0" y="0"/>
                </a:lnTo>
                <a:lnTo>
                  <a:pt x="0" y="1142238"/>
                </a:lnTo>
                <a:close/>
              </a:path>
            </a:pathLst>
          </a:custGeom>
          <a:solidFill>
            <a:srgbClr val="F9F9F9"/>
          </a:solidFill>
        </p:spPr>
        <p:txBody>
          <a:bodyPr wrap="square" lIns="0" tIns="0" rIns="0" bIns="0" rtlCol="0"/>
          <a:lstStyle/>
          <a:p>
            <a:endParaRPr/>
          </a:p>
        </p:txBody>
      </p:sp>
      <p:sp>
        <p:nvSpPr>
          <p:cNvPr id="28" name="object 28"/>
          <p:cNvSpPr txBox="1"/>
          <p:nvPr/>
        </p:nvSpPr>
        <p:spPr>
          <a:xfrm>
            <a:off x="5511165" y="2194941"/>
            <a:ext cx="128778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pPr>
            <a:endParaRPr sz="2250">
              <a:latin typeface="Times New Roman"/>
              <a:cs typeface="Times New Roman"/>
            </a:endParaRPr>
          </a:p>
          <a:p>
            <a:pPr marL="312420" marR="226060" indent="-45720">
              <a:lnSpc>
                <a:spcPct val="80000"/>
              </a:lnSpc>
            </a:pPr>
            <a:r>
              <a:rPr sz="1700" dirty="0">
                <a:solidFill>
                  <a:srgbClr val="FF3B00"/>
                </a:solidFill>
                <a:latin typeface="Calibri"/>
                <a:cs typeface="Calibri"/>
              </a:rPr>
              <a:t>Progress  </a:t>
            </a:r>
            <a:r>
              <a:rPr sz="1700" spc="20" dirty="0">
                <a:solidFill>
                  <a:srgbClr val="FF3B00"/>
                </a:solidFill>
                <a:latin typeface="Calibri"/>
                <a:cs typeface="Calibri"/>
              </a:rPr>
              <a:t>Session</a:t>
            </a:r>
            <a:endParaRPr sz="1700">
              <a:latin typeface="Calibri"/>
              <a:cs typeface="Calibri"/>
            </a:endParaRPr>
          </a:p>
        </p:txBody>
      </p:sp>
      <p:sp>
        <p:nvSpPr>
          <p:cNvPr id="29" name="object 29"/>
          <p:cNvSpPr/>
          <p:nvPr/>
        </p:nvSpPr>
        <p:spPr>
          <a:xfrm>
            <a:off x="5913120" y="2282189"/>
            <a:ext cx="480060" cy="454913"/>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6933818" y="2194941"/>
            <a:ext cx="1287780" cy="1142365"/>
          </a:xfrm>
          <a:custGeom>
            <a:avLst/>
            <a:gdLst/>
            <a:ahLst/>
            <a:cxnLst/>
            <a:rect l="l" t="t" r="r" b="b"/>
            <a:pathLst>
              <a:path w="1287779" h="1142364">
                <a:moveTo>
                  <a:pt x="0" y="1142238"/>
                </a:moveTo>
                <a:lnTo>
                  <a:pt x="1287779" y="1142238"/>
                </a:lnTo>
                <a:lnTo>
                  <a:pt x="1287779" y="0"/>
                </a:lnTo>
                <a:lnTo>
                  <a:pt x="0" y="0"/>
                </a:lnTo>
                <a:lnTo>
                  <a:pt x="0" y="1142238"/>
                </a:lnTo>
                <a:close/>
              </a:path>
            </a:pathLst>
          </a:custGeom>
          <a:solidFill>
            <a:srgbClr val="F9F9F9"/>
          </a:solidFill>
        </p:spPr>
        <p:txBody>
          <a:bodyPr wrap="square" lIns="0" tIns="0" rIns="0" bIns="0" rtlCol="0"/>
          <a:lstStyle/>
          <a:p>
            <a:endParaRPr/>
          </a:p>
        </p:txBody>
      </p:sp>
      <p:sp>
        <p:nvSpPr>
          <p:cNvPr id="31" name="object 31"/>
          <p:cNvSpPr txBox="1"/>
          <p:nvPr/>
        </p:nvSpPr>
        <p:spPr>
          <a:xfrm>
            <a:off x="6933818" y="2194941"/>
            <a:ext cx="128778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pPr>
            <a:endParaRPr sz="2250">
              <a:latin typeface="Times New Roman"/>
              <a:cs typeface="Times New Roman"/>
            </a:endParaRPr>
          </a:p>
          <a:p>
            <a:pPr marL="311785" marR="226060" indent="-45720">
              <a:lnSpc>
                <a:spcPct val="80000"/>
              </a:lnSpc>
            </a:pPr>
            <a:r>
              <a:rPr sz="1700" dirty="0">
                <a:solidFill>
                  <a:srgbClr val="FF3B00"/>
                </a:solidFill>
                <a:latin typeface="Calibri"/>
                <a:cs typeface="Calibri"/>
              </a:rPr>
              <a:t>Progress  </a:t>
            </a:r>
            <a:r>
              <a:rPr sz="1700" spc="20" dirty="0">
                <a:solidFill>
                  <a:srgbClr val="FF3B00"/>
                </a:solidFill>
                <a:latin typeface="Calibri"/>
                <a:cs typeface="Calibri"/>
              </a:rPr>
              <a:t>Session</a:t>
            </a:r>
            <a:endParaRPr sz="1700">
              <a:latin typeface="Calibri"/>
              <a:cs typeface="Calibri"/>
            </a:endParaRPr>
          </a:p>
        </p:txBody>
      </p:sp>
      <p:sp>
        <p:nvSpPr>
          <p:cNvPr id="32" name="object 32"/>
          <p:cNvSpPr/>
          <p:nvPr/>
        </p:nvSpPr>
        <p:spPr>
          <a:xfrm>
            <a:off x="7335773" y="2282189"/>
            <a:ext cx="480059" cy="454913"/>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8356472" y="2194941"/>
            <a:ext cx="1287780" cy="1142365"/>
          </a:xfrm>
          <a:custGeom>
            <a:avLst/>
            <a:gdLst/>
            <a:ahLst/>
            <a:cxnLst/>
            <a:rect l="l" t="t" r="r" b="b"/>
            <a:pathLst>
              <a:path w="1287779" h="1142364">
                <a:moveTo>
                  <a:pt x="0" y="1142238"/>
                </a:moveTo>
                <a:lnTo>
                  <a:pt x="1287779" y="1142238"/>
                </a:lnTo>
                <a:lnTo>
                  <a:pt x="1287779" y="0"/>
                </a:lnTo>
                <a:lnTo>
                  <a:pt x="0" y="0"/>
                </a:lnTo>
                <a:lnTo>
                  <a:pt x="0" y="1142238"/>
                </a:lnTo>
                <a:close/>
              </a:path>
            </a:pathLst>
          </a:custGeom>
          <a:solidFill>
            <a:srgbClr val="F9F9F9"/>
          </a:solidFill>
        </p:spPr>
        <p:txBody>
          <a:bodyPr wrap="square" lIns="0" tIns="0" rIns="0" bIns="0" rtlCol="0"/>
          <a:lstStyle/>
          <a:p>
            <a:endParaRPr/>
          </a:p>
        </p:txBody>
      </p:sp>
      <p:sp>
        <p:nvSpPr>
          <p:cNvPr id="34" name="object 34"/>
          <p:cNvSpPr txBox="1"/>
          <p:nvPr/>
        </p:nvSpPr>
        <p:spPr>
          <a:xfrm>
            <a:off x="8356472" y="2194941"/>
            <a:ext cx="128778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pPr>
            <a:endParaRPr sz="2250">
              <a:latin typeface="Times New Roman"/>
              <a:cs typeface="Times New Roman"/>
            </a:endParaRPr>
          </a:p>
          <a:p>
            <a:pPr marL="311785" marR="226060" indent="-45720">
              <a:lnSpc>
                <a:spcPct val="80000"/>
              </a:lnSpc>
            </a:pPr>
            <a:r>
              <a:rPr sz="1700" dirty="0">
                <a:solidFill>
                  <a:srgbClr val="FF3B00"/>
                </a:solidFill>
                <a:latin typeface="Calibri"/>
                <a:cs typeface="Calibri"/>
              </a:rPr>
              <a:t>Progress  </a:t>
            </a:r>
            <a:r>
              <a:rPr sz="1700" spc="20" dirty="0">
                <a:solidFill>
                  <a:srgbClr val="FF3B00"/>
                </a:solidFill>
                <a:latin typeface="Calibri"/>
                <a:cs typeface="Calibri"/>
              </a:rPr>
              <a:t>Session</a:t>
            </a:r>
            <a:endParaRPr sz="1700">
              <a:latin typeface="Calibri"/>
              <a:cs typeface="Calibri"/>
            </a:endParaRPr>
          </a:p>
        </p:txBody>
      </p:sp>
      <p:sp>
        <p:nvSpPr>
          <p:cNvPr id="35" name="object 35"/>
          <p:cNvSpPr/>
          <p:nvPr/>
        </p:nvSpPr>
        <p:spPr>
          <a:xfrm>
            <a:off x="8758428" y="2282189"/>
            <a:ext cx="479298" cy="454913"/>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9778365" y="2194941"/>
            <a:ext cx="1287780" cy="1142365"/>
          </a:xfrm>
          <a:custGeom>
            <a:avLst/>
            <a:gdLst/>
            <a:ahLst/>
            <a:cxnLst/>
            <a:rect l="l" t="t" r="r" b="b"/>
            <a:pathLst>
              <a:path w="1287779" h="1142364">
                <a:moveTo>
                  <a:pt x="0" y="1142238"/>
                </a:moveTo>
                <a:lnTo>
                  <a:pt x="1287779" y="1142238"/>
                </a:lnTo>
                <a:lnTo>
                  <a:pt x="1287779" y="0"/>
                </a:lnTo>
                <a:lnTo>
                  <a:pt x="0" y="0"/>
                </a:lnTo>
                <a:lnTo>
                  <a:pt x="0" y="1142238"/>
                </a:lnTo>
                <a:close/>
              </a:path>
            </a:pathLst>
          </a:custGeom>
          <a:solidFill>
            <a:srgbClr val="F9F9F9"/>
          </a:solidFill>
        </p:spPr>
        <p:txBody>
          <a:bodyPr wrap="square" lIns="0" tIns="0" rIns="0" bIns="0" rtlCol="0"/>
          <a:lstStyle/>
          <a:p>
            <a:endParaRPr/>
          </a:p>
        </p:txBody>
      </p:sp>
      <p:sp>
        <p:nvSpPr>
          <p:cNvPr id="37" name="object 37"/>
          <p:cNvSpPr txBox="1"/>
          <p:nvPr/>
        </p:nvSpPr>
        <p:spPr>
          <a:xfrm>
            <a:off x="9778365" y="2194941"/>
            <a:ext cx="128778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pPr>
            <a:endParaRPr sz="2250">
              <a:latin typeface="Times New Roman"/>
              <a:cs typeface="Times New Roman"/>
            </a:endParaRPr>
          </a:p>
          <a:p>
            <a:pPr marL="319405" marR="120014" indent="-159385">
              <a:lnSpc>
                <a:spcPct val="80000"/>
              </a:lnSpc>
            </a:pPr>
            <a:r>
              <a:rPr sz="1700" spc="-40" dirty="0">
                <a:solidFill>
                  <a:srgbClr val="FF3B00"/>
                </a:solidFill>
                <a:latin typeface="Calibri"/>
                <a:cs typeface="Calibri"/>
              </a:rPr>
              <a:t>Completion  </a:t>
            </a:r>
            <a:r>
              <a:rPr sz="1700" spc="20" dirty="0">
                <a:solidFill>
                  <a:srgbClr val="FF3B00"/>
                </a:solidFill>
                <a:latin typeface="Calibri"/>
                <a:cs typeface="Calibri"/>
              </a:rPr>
              <a:t>session</a:t>
            </a:r>
            <a:endParaRPr sz="1700">
              <a:latin typeface="Calibri"/>
              <a:cs typeface="Calibri"/>
            </a:endParaRPr>
          </a:p>
        </p:txBody>
      </p:sp>
      <p:sp>
        <p:nvSpPr>
          <p:cNvPr id="38" name="object 38"/>
          <p:cNvSpPr/>
          <p:nvPr/>
        </p:nvSpPr>
        <p:spPr>
          <a:xfrm>
            <a:off x="10225278" y="2259329"/>
            <a:ext cx="390144" cy="455675"/>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2307717" y="3485007"/>
            <a:ext cx="1667510" cy="1142365"/>
          </a:xfrm>
          <a:custGeom>
            <a:avLst/>
            <a:gdLst/>
            <a:ahLst/>
            <a:cxnLst/>
            <a:rect l="l" t="t" r="r" b="b"/>
            <a:pathLst>
              <a:path w="1667510" h="1142364">
                <a:moveTo>
                  <a:pt x="0" y="1142238"/>
                </a:moveTo>
                <a:lnTo>
                  <a:pt x="1667256" y="1142238"/>
                </a:lnTo>
                <a:lnTo>
                  <a:pt x="1667256" y="0"/>
                </a:lnTo>
                <a:lnTo>
                  <a:pt x="0" y="0"/>
                </a:lnTo>
                <a:lnTo>
                  <a:pt x="0" y="1142238"/>
                </a:lnTo>
                <a:close/>
              </a:path>
            </a:pathLst>
          </a:custGeom>
          <a:solidFill>
            <a:srgbClr val="F9F9F9"/>
          </a:solidFill>
        </p:spPr>
        <p:txBody>
          <a:bodyPr wrap="square" lIns="0" tIns="0" rIns="0" bIns="0" rtlCol="0"/>
          <a:lstStyle/>
          <a:p>
            <a:endParaRPr/>
          </a:p>
        </p:txBody>
      </p:sp>
      <p:sp>
        <p:nvSpPr>
          <p:cNvPr id="40" name="object 40"/>
          <p:cNvSpPr txBox="1"/>
          <p:nvPr/>
        </p:nvSpPr>
        <p:spPr>
          <a:xfrm>
            <a:off x="2307717" y="3485007"/>
            <a:ext cx="166751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35"/>
              </a:spcBef>
            </a:pPr>
            <a:endParaRPr sz="1550">
              <a:latin typeface="Times New Roman"/>
              <a:cs typeface="Times New Roman"/>
            </a:endParaRPr>
          </a:p>
          <a:p>
            <a:pPr marL="301625" marR="299720" indent="203200">
              <a:lnSpc>
                <a:spcPct val="80000"/>
              </a:lnSpc>
            </a:pPr>
            <a:r>
              <a:rPr sz="1700" spc="-5" dirty="0">
                <a:solidFill>
                  <a:srgbClr val="FF3B00"/>
                </a:solidFill>
                <a:latin typeface="Calibri"/>
                <a:cs typeface="Calibri"/>
              </a:rPr>
              <a:t>Block </a:t>
            </a:r>
            <a:r>
              <a:rPr sz="1700" spc="-25" dirty="0">
                <a:solidFill>
                  <a:srgbClr val="FF3B00"/>
                </a:solidFill>
                <a:latin typeface="Calibri"/>
                <a:cs typeface="Calibri"/>
              </a:rPr>
              <a:t>3  </a:t>
            </a:r>
            <a:r>
              <a:rPr sz="1700" spc="-45" dirty="0">
                <a:solidFill>
                  <a:srgbClr val="FF3B00"/>
                </a:solidFill>
                <a:latin typeface="Calibri"/>
                <a:cs typeface="Calibri"/>
              </a:rPr>
              <a:t>Introduction</a:t>
            </a:r>
            <a:endParaRPr sz="1700">
              <a:latin typeface="Calibri"/>
              <a:cs typeface="Calibri"/>
            </a:endParaRPr>
          </a:p>
        </p:txBody>
      </p:sp>
      <p:sp>
        <p:nvSpPr>
          <p:cNvPr id="41" name="object 41"/>
          <p:cNvSpPr/>
          <p:nvPr/>
        </p:nvSpPr>
        <p:spPr>
          <a:xfrm>
            <a:off x="4100703" y="3481959"/>
            <a:ext cx="1287145" cy="1142365"/>
          </a:xfrm>
          <a:custGeom>
            <a:avLst/>
            <a:gdLst/>
            <a:ahLst/>
            <a:cxnLst/>
            <a:rect l="l" t="t" r="r" b="b"/>
            <a:pathLst>
              <a:path w="1287145" h="1142364">
                <a:moveTo>
                  <a:pt x="0" y="1142238"/>
                </a:moveTo>
                <a:lnTo>
                  <a:pt x="1287018" y="1142238"/>
                </a:lnTo>
                <a:lnTo>
                  <a:pt x="1287018" y="0"/>
                </a:lnTo>
                <a:lnTo>
                  <a:pt x="0" y="0"/>
                </a:lnTo>
                <a:lnTo>
                  <a:pt x="0" y="1142238"/>
                </a:lnTo>
                <a:close/>
              </a:path>
            </a:pathLst>
          </a:custGeom>
          <a:solidFill>
            <a:srgbClr val="F9F9F9"/>
          </a:solidFill>
        </p:spPr>
        <p:txBody>
          <a:bodyPr wrap="square" lIns="0" tIns="0" rIns="0" bIns="0" rtlCol="0"/>
          <a:lstStyle/>
          <a:p>
            <a:endParaRPr/>
          </a:p>
        </p:txBody>
      </p:sp>
      <p:sp>
        <p:nvSpPr>
          <p:cNvPr id="42" name="object 42"/>
          <p:cNvSpPr txBox="1"/>
          <p:nvPr/>
        </p:nvSpPr>
        <p:spPr>
          <a:xfrm>
            <a:off x="4100703" y="3481959"/>
            <a:ext cx="1287145"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45"/>
              </a:spcBef>
            </a:pPr>
            <a:endParaRPr sz="2200">
              <a:latin typeface="Times New Roman"/>
              <a:cs typeface="Times New Roman"/>
            </a:endParaRPr>
          </a:p>
          <a:p>
            <a:pPr marL="311150" marR="226060" indent="-45720">
              <a:lnSpc>
                <a:spcPts val="1630"/>
              </a:lnSpc>
              <a:spcBef>
                <a:spcPts val="5"/>
              </a:spcBef>
            </a:pPr>
            <a:r>
              <a:rPr sz="1700" dirty="0">
                <a:solidFill>
                  <a:srgbClr val="FF3B00"/>
                </a:solidFill>
                <a:latin typeface="Calibri"/>
                <a:cs typeface="Calibri"/>
              </a:rPr>
              <a:t>Progress  </a:t>
            </a:r>
            <a:r>
              <a:rPr sz="1700" spc="20" dirty="0">
                <a:solidFill>
                  <a:srgbClr val="FF3B00"/>
                </a:solidFill>
                <a:latin typeface="Calibri"/>
                <a:cs typeface="Calibri"/>
              </a:rPr>
              <a:t>Session</a:t>
            </a:r>
            <a:endParaRPr sz="1700">
              <a:latin typeface="Calibri"/>
              <a:cs typeface="Calibri"/>
            </a:endParaRPr>
          </a:p>
        </p:txBody>
      </p:sp>
      <p:sp>
        <p:nvSpPr>
          <p:cNvPr id="43" name="object 43"/>
          <p:cNvSpPr/>
          <p:nvPr/>
        </p:nvSpPr>
        <p:spPr>
          <a:xfrm>
            <a:off x="4501896" y="3569208"/>
            <a:ext cx="480060" cy="454913"/>
          </a:xfrm>
          <a:prstGeom prst="rect">
            <a:avLst/>
          </a:prstGeom>
          <a:blipFill>
            <a:blip r:embed="rId3" cstate="print"/>
            <a:stretch>
              <a:fillRect/>
            </a:stretch>
          </a:blipFill>
        </p:spPr>
        <p:txBody>
          <a:bodyPr wrap="square" lIns="0" tIns="0" rIns="0" bIns="0" rtlCol="0"/>
          <a:lstStyle/>
          <a:p>
            <a:endParaRPr/>
          </a:p>
        </p:txBody>
      </p:sp>
      <p:sp>
        <p:nvSpPr>
          <p:cNvPr id="44" name="object 44"/>
          <p:cNvSpPr/>
          <p:nvPr/>
        </p:nvSpPr>
        <p:spPr>
          <a:xfrm>
            <a:off x="2426970" y="3594353"/>
            <a:ext cx="1440180" cy="291846"/>
          </a:xfrm>
          <a:prstGeom prst="rect">
            <a:avLst/>
          </a:prstGeom>
          <a:blipFill>
            <a:blip r:embed="rId6" cstate="print"/>
            <a:stretch>
              <a:fillRect/>
            </a:stretch>
          </a:blipFill>
        </p:spPr>
        <p:txBody>
          <a:bodyPr wrap="square" lIns="0" tIns="0" rIns="0" bIns="0" rtlCol="0"/>
          <a:lstStyle/>
          <a:p>
            <a:endParaRPr/>
          </a:p>
        </p:txBody>
      </p:sp>
      <p:sp>
        <p:nvSpPr>
          <p:cNvPr id="45" name="object 45"/>
          <p:cNvSpPr/>
          <p:nvPr/>
        </p:nvSpPr>
        <p:spPr>
          <a:xfrm>
            <a:off x="5511165" y="3481959"/>
            <a:ext cx="1287780" cy="1142365"/>
          </a:xfrm>
          <a:custGeom>
            <a:avLst/>
            <a:gdLst/>
            <a:ahLst/>
            <a:cxnLst/>
            <a:rect l="l" t="t" r="r" b="b"/>
            <a:pathLst>
              <a:path w="1287779" h="1142364">
                <a:moveTo>
                  <a:pt x="0" y="1142238"/>
                </a:moveTo>
                <a:lnTo>
                  <a:pt x="1287780" y="1142238"/>
                </a:lnTo>
                <a:lnTo>
                  <a:pt x="1287780" y="0"/>
                </a:lnTo>
                <a:lnTo>
                  <a:pt x="0" y="0"/>
                </a:lnTo>
                <a:lnTo>
                  <a:pt x="0" y="1142238"/>
                </a:lnTo>
                <a:close/>
              </a:path>
            </a:pathLst>
          </a:custGeom>
          <a:solidFill>
            <a:srgbClr val="F9F9F9"/>
          </a:solidFill>
        </p:spPr>
        <p:txBody>
          <a:bodyPr wrap="square" lIns="0" tIns="0" rIns="0" bIns="0" rtlCol="0"/>
          <a:lstStyle/>
          <a:p>
            <a:endParaRPr/>
          </a:p>
        </p:txBody>
      </p:sp>
      <p:sp>
        <p:nvSpPr>
          <p:cNvPr id="46" name="object 46"/>
          <p:cNvSpPr txBox="1"/>
          <p:nvPr/>
        </p:nvSpPr>
        <p:spPr>
          <a:xfrm>
            <a:off x="5511165" y="3481959"/>
            <a:ext cx="128778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45"/>
              </a:spcBef>
            </a:pPr>
            <a:endParaRPr sz="2200">
              <a:latin typeface="Times New Roman"/>
              <a:cs typeface="Times New Roman"/>
            </a:endParaRPr>
          </a:p>
          <a:p>
            <a:pPr marL="312420" marR="226060" indent="-45720">
              <a:lnSpc>
                <a:spcPts val="1630"/>
              </a:lnSpc>
              <a:spcBef>
                <a:spcPts val="5"/>
              </a:spcBef>
            </a:pPr>
            <a:r>
              <a:rPr sz="1700" dirty="0">
                <a:solidFill>
                  <a:srgbClr val="FF3B00"/>
                </a:solidFill>
                <a:latin typeface="Calibri"/>
                <a:cs typeface="Calibri"/>
              </a:rPr>
              <a:t>Progress  </a:t>
            </a:r>
            <a:r>
              <a:rPr sz="1700" spc="20" dirty="0">
                <a:solidFill>
                  <a:srgbClr val="FF3B00"/>
                </a:solidFill>
                <a:latin typeface="Calibri"/>
                <a:cs typeface="Calibri"/>
              </a:rPr>
              <a:t>Session</a:t>
            </a:r>
            <a:endParaRPr sz="1700">
              <a:latin typeface="Calibri"/>
              <a:cs typeface="Calibri"/>
            </a:endParaRPr>
          </a:p>
        </p:txBody>
      </p:sp>
      <p:sp>
        <p:nvSpPr>
          <p:cNvPr id="47" name="object 47"/>
          <p:cNvSpPr/>
          <p:nvPr/>
        </p:nvSpPr>
        <p:spPr>
          <a:xfrm>
            <a:off x="5913120" y="3569208"/>
            <a:ext cx="480060" cy="454913"/>
          </a:xfrm>
          <a:prstGeom prst="rect">
            <a:avLst/>
          </a:prstGeom>
          <a:blipFill>
            <a:blip r:embed="rId3" cstate="print"/>
            <a:stretch>
              <a:fillRect/>
            </a:stretch>
          </a:blipFill>
        </p:spPr>
        <p:txBody>
          <a:bodyPr wrap="square" lIns="0" tIns="0" rIns="0" bIns="0" rtlCol="0"/>
          <a:lstStyle/>
          <a:p>
            <a:endParaRPr/>
          </a:p>
        </p:txBody>
      </p:sp>
      <p:sp>
        <p:nvSpPr>
          <p:cNvPr id="48" name="object 48"/>
          <p:cNvSpPr/>
          <p:nvPr/>
        </p:nvSpPr>
        <p:spPr>
          <a:xfrm>
            <a:off x="6933818" y="3481959"/>
            <a:ext cx="1287780" cy="1142365"/>
          </a:xfrm>
          <a:custGeom>
            <a:avLst/>
            <a:gdLst/>
            <a:ahLst/>
            <a:cxnLst/>
            <a:rect l="l" t="t" r="r" b="b"/>
            <a:pathLst>
              <a:path w="1287779" h="1142364">
                <a:moveTo>
                  <a:pt x="0" y="1142238"/>
                </a:moveTo>
                <a:lnTo>
                  <a:pt x="1287779" y="1142238"/>
                </a:lnTo>
                <a:lnTo>
                  <a:pt x="1287779" y="0"/>
                </a:lnTo>
                <a:lnTo>
                  <a:pt x="0" y="0"/>
                </a:lnTo>
                <a:lnTo>
                  <a:pt x="0" y="1142238"/>
                </a:lnTo>
                <a:close/>
              </a:path>
            </a:pathLst>
          </a:custGeom>
          <a:solidFill>
            <a:srgbClr val="F9F9F9"/>
          </a:solidFill>
        </p:spPr>
        <p:txBody>
          <a:bodyPr wrap="square" lIns="0" tIns="0" rIns="0" bIns="0" rtlCol="0"/>
          <a:lstStyle/>
          <a:p>
            <a:endParaRPr/>
          </a:p>
        </p:txBody>
      </p:sp>
      <p:sp>
        <p:nvSpPr>
          <p:cNvPr id="49" name="object 49"/>
          <p:cNvSpPr txBox="1"/>
          <p:nvPr/>
        </p:nvSpPr>
        <p:spPr>
          <a:xfrm>
            <a:off x="6933818" y="3481959"/>
            <a:ext cx="128778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45"/>
              </a:spcBef>
            </a:pPr>
            <a:endParaRPr sz="2200">
              <a:latin typeface="Times New Roman"/>
              <a:cs typeface="Times New Roman"/>
            </a:endParaRPr>
          </a:p>
          <a:p>
            <a:pPr marL="311785" marR="226060" indent="-45720">
              <a:lnSpc>
                <a:spcPts val="1630"/>
              </a:lnSpc>
              <a:spcBef>
                <a:spcPts val="5"/>
              </a:spcBef>
            </a:pPr>
            <a:r>
              <a:rPr sz="1700" dirty="0">
                <a:solidFill>
                  <a:srgbClr val="FF3B00"/>
                </a:solidFill>
                <a:latin typeface="Calibri"/>
                <a:cs typeface="Calibri"/>
              </a:rPr>
              <a:t>Progress  </a:t>
            </a:r>
            <a:r>
              <a:rPr sz="1700" spc="20" dirty="0">
                <a:solidFill>
                  <a:srgbClr val="FF3B00"/>
                </a:solidFill>
                <a:latin typeface="Calibri"/>
                <a:cs typeface="Calibri"/>
              </a:rPr>
              <a:t>Session</a:t>
            </a:r>
            <a:endParaRPr sz="1700">
              <a:latin typeface="Calibri"/>
              <a:cs typeface="Calibri"/>
            </a:endParaRPr>
          </a:p>
        </p:txBody>
      </p:sp>
      <p:sp>
        <p:nvSpPr>
          <p:cNvPr id="50" name="object 50"/>
          <p:cNvSpPr/>
          <p:nvPr/>
        </p:nvSpPr>
        <p:spPr>
          <a:xfrm>
            <a:off x="7335773" y="3569208"/>
            <a:ext cx="480059" cy="454913"/>
          </a:xfrm>
          <a:prstGeom prst="rect">
            <a:avLst/>
          </a:prstGeom>
          <a:blipFill>
            <a:blip r:embed="rId3" cstate="print"/>
            <a:stretch>
              <a:fillRect/>
            </a:stretch>
          </a:blipFill>
        </p:spPr>
        <p:txBody>
          <a:bodyPr wrap="square" lIns="0" tIns="0" rIns="0" bIns="0" rtlCol="0"/>
          <a:lstStyle/>
          <a:p>
            <a:endParaRPr/>
          </a:p>
        </p:txBody>
      </p:sp>
      <p:sp>
        <p:nvSpPr>
          <p:cNvPr id="51" name="object 51"/>
          <p:cNvSpPr/>
          <p:nvPr/>
        </p:nvSpPr>
        <p:spPr>
          <a:xfrm>
            <a:off x="8356472" y="3481959"/>
            <a:ext cx="1287780" cy="1142365"/>
          </a:xfrm>
          <a:custGeom>
            <a:avLst/>
            <a:gdLst/>
            <a:ahLst/>
            <a:cxnLst/>
            <a:rect l="l" t="t" r="r" b="b"/>
            <a:pathLst>
              <a:path w="1287779" h="1142364">
                <a:moveTo>
                  <a:pt x="0" y="1142238"/>
                </a:moveTo>
                <a:lnTo>
                  <a:pt x="1287779" y="1142238"/>
                </a:lnTo>
                <a:lnTo>
                  <a:pt x="1287779" y="0"/>
                </a:lnTo>
                <a:lnTo>
                  <a:pt x="0" y="0"/>
                </a:lnTo>
                <a:lnTo>
                  <a:pt x="0" y="1142238"/>
                </a:lnTo>
                <a:close/>
              </a:path>
            </a:pathLst>
          </a:custGeom>
          <a:solidFill>
            <a:srgbClr val="F9F9F9"/>
          </a:solidFill>
        </p:spPr>
        <p:txBody>
          <a:bodyPr wrap="square" lIns="0" tIns="0" rIns="0" bIns="0" rtlCol="0"/>
          <a:lstStyle/>
          <a:p>
            <a:endParaRPr/>
          </a:p>
        </p:txBody>
      </p:sp>
      <p:sp>
        <p:nvSpPr>
          <p:cNvPr id="52" name="object 52"/>
          <p:cNvSpPr txBox="1"/>
          <p:nvPr/>
        </p:nvSpPr>
        <p:spPr>
          <a:xfrm>
            <a:off x="8356472" y="3481959"/>
            <a:ext cx="128778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45"/>
              </a:spcBef>
            </a:pPr>
            <a:endParaRPr sz="2200">
              <a:latin typeface="Times New Roman"/>
              <a:cs typeface="Times New Roman"/>
            </a:endParaRPr>
          </a:p>
          <a:p>
            <a:pPr marL="311785" marR="226060" indent="-45720">
              <a:lnSpc>
                <a:spcPts val="1630"/>
              </a:lnSpc>
              <a:spcBef>
                <a:spcPts val="5"/>
              </a:spcBef>
            </a:pPr>
            <a:r>
              <a:rPr sz="1700" dirty="0">
                <a:solidFill>
                  <a:srgbClr val="FF3B00"/>
                </a:solidFill>
                <a:latin typeface="Calibri"/>
                <a:cs typeface="Calibri"/>
              </a:rPr>
              <a:t>Progress  </a:t>
            </a:r>
            <a:r>
              <a:rPr sz="1700" spc="20" dirty="0">
                <a:solidFill>
                  <a:srgbClr val="FF3B00"/>
                </a:solidFill>
                <a:latin typeface="Calibri"/>
                <a:cs typeface="Calibri"/>
              </a:rPr>
              <a:t>Session</a:t>
            </a:r>
            <a:endParaRPr sz="1700">
              <a:latin typeface="Calibri"/>
              <a:cs typeface="Calibri"/>
            </a:endParaRPr>
          </a:p>
        </p:txBody>
      </p:sp>
      <p:sp>
        <p:nvSpPr>
          <p:cNvPr id="53" name="object 53"/>
          <p:cNvSpPr/>
          <p:nvPr/>
        </p:nvSpPr>
        <p:spPr>
          <a:xfrm>
            <a:off x="8758428" y="3569208"/>
            <a:ext cx="479298" cy="454913"/>
          </a:xfrm>
          <a:prstGeom prst="rect">
            <a:avLst/>
          </a:prstGeom>
          <a:blipFill>
            <a:blip r:embed="rId3" cstate="print"/>
            <a:stretch>
              <a:fillRect/>
            </a:stretch>
          </a:blipFill>
        </p:spPr>
        <p:txBody>
          <a:bodyPr wrap="square" lIns="0" tIns="0" rIns="0" bIns="0" rtlCol="0"/>
          <a:lstStyle/>
          <a:p>
            <a:endParaRPr/>
          </a:p>
        </p:txBody>
      </p:sp>
      <p:sp>
        <p:nvSpPr>
          <p:cNvPr id="54" name="object 54"/>
          <p:cNvSpPr/>
          <p:nvPr/>
        </p:nvSpPr>
        <p:spPr>
          <a:xfrm>
            <a:off x="9778365" y="3481959"/>
            <a:ext cx="1287780" cy="1142365"/>
          </a:xfrm>
          <a:custGeom>
            <a:avLst/>
            <a:gdLst/>
            <a:ahLst/>
            <a:cxnLst/>
            <a:rect l="l" t="t" r="r" b="b"/>
            <a:pathLst>
              <a:path w="1287779" h="1142364">
                <a:moveTo>
                  <a:pt x="0" y="1142238"/>
                </a:moveTo>
                <a:lnTo>
                  <a:pt x="1287779" y="1142238"/>
                </a:lnTo>
                <a:lnTo>
                  <a:pt x="1287779" y="0"/>
                </a:lnTo>
                <a:lnTo>
                  <a:pt x="0" y="0"/>
                </a:lnTo>
                <a:lnTo>
                  <a:pt x="0" y="1142238"/>
                </a:lnTo>
                <a:close/>
              </a:path>
            </a:pathLst>
          </a:custGeom>
          <a:solidFill>
            <a:srgbClr val="F9F9F9"/>
          </a:solidFill>
        </p:spPr>
        <p:txBody>
          <a:bodyPr wrap="square" lIns="0" tIns="0" rIns="0" bIns="0" rtlCol="0"/>
          <a:lstStyle/>
          <a:p>
            <a:endParaRPr/>
          </a:p>
        </p:txBody>
      </p:sp>
      <p:sp>
        <p:nvSpPr>
          <p:cNvPr id="55" name="object 55"/>
          <p:cNvSpPr txBox="1"/>
          <p:nvPr/>
        </p:nvSpPr>
        <p:spPr>
          <a:xfrm>
            <a:off x="9778365" y="3481959"/>
            <a:ext cx="128778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45"/>
              </a:spcBef>
            </a:pPr>
            <a:endParaRPr sz="2200">
              <a:latin typeface="Times New Roman"/>
              <a:cs typeface="Times New Roman"/>
            </a:endParaRPr>
          </a:p>
          <a:p>
            <a:pPr marL="319405" marR="120014" indent="-159385">
              <a:lnSpc>
                <a:spcPts val="1630"/>
              </a:lnSpc>
              <a:spcBef>
                <a:spcPts val="5"/>
              </a:spcBef>
            </a:pPr>
            <a:r>
              <a:rPr sz="1700" spc="-40" dirty="0">
                <a:solidFill>
                  <a:srgbClr val="FF3B00"/>
                </a:solidFill>
                <a:latin typeface="Calibri"/>
                <a:cs typeface="Calibri"/>
              </a:rPr>
              <a:t>Completion  </a:t>
            </a:r>
            <a:r>
              <a:rPr sz="1700" spc="20" dirty="0">
                <a:solidFill>
                  <a:srgbClr val="FF3B00"/>
                </a:solidFill>
                <a:latin typeface="Calibri"/>
                <a:cs typeface="Calibri"/>
              </a:rPr>
              <a:t>session</a:t>
            </a:r>
            <a:endParaRPr sz="1700">
              <a:latin typeface="Calibri"/>
              <a:cs typeface="Calibri"/>
            </a:endParaRPr>
          </a:p>
        </p:txBody>
      </p:sp>
      <p:sp>
        <p:nvSpPr>
          <p:cNvPr id="56" name="object 56"/>
          <p:cNvSpPr/>
          <p:nvPr/>
        </p:nvSpPr>
        <p:spPr>
          <a:xfrm>
            <a:off x="10225278" y="3546347"/>
            <a:ext cx="390144" cy="455675"/>
          </a:xfrm>
          <a:prstGeom prst="rect">
            <a:avLst/>
          </a:prstGeom>
          <a:blipFill>
            <a:blip r:embed="rId7" cstate="print"/>
            <a:stretch>
              <a:fillRect/>
            </a:stretch>
          </a:blipFill>
        </p:spPr>
        <p:txBody>
          <a:bodyPr wrap="square" lIns="0" tIns="0" rIns="0" bIns="0" rtlCol="0"/>
          <a:lstStyle/>
          <a:p>
            <a:endParaRPr/>
          </a:p>
        </p:txBody>
      </p:sp>
      <p:sp>
        <p:nvSpPr>
          <p:cNvPr id="57" name="object 57"/>
          <p:cNvSpPr/>
          <p:nvPr/>
        </p:nvSpPr>
        <p:spPr>
          <a:xfrm>
            <a:off x="2307717" y="4783454"/>
            <a:ext cx="1667510" cy="1142365"/>
          </a:xfrm>
          <a:custGeom>
            <a:avLst/>
            <a:gdLst/>
            <a:ahLst/>
            <a:cxnLst/>
            <a:rect l="l" t="t" r="r" b="b"/>
            <a:pathLst>
              <a:path w="1667510" h="1142364">
                <a:moveTo>
                  <a:pt x="0" y="1142238"/>
                </a:moveTo>
                <a:lnTo>
                  <a:pt x="1667256" y="1142238"/>
                </a:lnTo>
                <a:lnTo>
                  <a:pt x="1667256" y="0"/>
                </a:lnTo>
                <a:lnTo>
                  <a:pt x="0" y="0"/>
                </a:lnTo>
                <a:lnTo>
                  <a:pt x="0" y="1142238"/>
                </a:lnTo>
                <a:close/>
              </a:path>
            </a:pathLst>
          </a:custGeom>
          <a:solidFill>
            <a:srgbClr val="F9F9F9"/>
          </a:solidFill>
        </p:spPr>
        <p:txBody>
          <a:bodyPr wrap="square" lIns="0" tIns="0" rIns="0" bIns="0" rtlCol="0"/>
          <a:lstStyle/>
          <a:p>
            <a:endParaRPr/>
          </a:p>
        </p:txBody>
      </p:sp>
      <p:sp>
        <p:nvSpPr>
          <p:cNvPr id="58" name="object 58"/>
          <p:cNvSpPr txBox="1"/>
          <p:nvPr/>
        </p:nvSpPr>
        <p:spPr>
          <a:xfrm>
            <a:off x="2307717" y="4783454"/>
            <a:ext cx="166751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35"/>
              </a:spcBef>
            </a:pPr>
            <a:endParaRPr sz="1550">
              <a:latin typeface="Times New Roman"/>
              <a:cs typeface="Times New Roman"/>
            </a:endParaRPr>
          </a:p>
          <a:p>
            <a:pPr marL="524510" marR="218440" indent="-303530">
              <a:lnSpc>
                <a:spcPct val="80000"/>
              </a:lnSpc>
            </a:pPr>
            <a:r>
              <a:rPr sz="1700" spc="20" dirty="0">
                <a:solidFill>
                  <a:srgbClr val="FF3B00"/>
                </a:solidFill>
                <a:latin typeface="Calibri"/>
                <a:cs typeface="Calibri"/>
              </a:rPr>
              <a:t>ASSESSMENT  </a:t>
            </a:r>
            <a:r>
              <a:rPr sz="1700" spc="10" dirty="0">
                <a:solidFill>
                  <a:srgbClr val="FF3B00"/>
                </a:solidFill>
                <a:latin typeface="Calibri"/>
                <a:cs typeface="Calibri"/>
              </a:rPr>
              <a:t>BLOCK</a:t>
            </a:r>
            <a:endParaRPr sz="1700">
              <a:latin typeface="Calibri"/>
              <a:cs typeface="Calibri"/>
            </a:endParaRPr>
          </a:p>
        </p:txBody>
      </p:sp>
      <p:sp>
        <p:nvSpPr>
          <p:cNvPr id="59" name="object 59"/>
          <p:cNvSpPr/>
          <p:nvPr/>
        </p:nvSpPr>
        <p:spPr>
          <a:xfrm>
            <a:off x="2393442" y="4881371"/>
            <a:ext cx="1440180" cy="291845"/>
          </a:xfrm>
          <a:prstGeom prst="rect">
            <a:avLst/>
          </a:prstGeom>
          <a:blipFill>
            <a:blip r:embed="rId6" cstate="print"/>
            <a:stretch>
              <a:fillRect/>
            </a:stretch>
          </a:blipFill>
        </p:spPr>
        <p:txBody>
          <a:bodyPr wrap="square" lIns="0" tIns="0" rIns="0" bIns="0" rtlCol="0"/>
          <a:lstStyle/>
          <a:p>
            <a:endParaRPr/>
          </a:p>
        </p:txBody>
      </p:sp>
      <p:sp>
        <p:nvSpPr>
          <p:cNvPr id="60" name="object 60"/>
          <p:cNvSpPr/>
          <p:nvPr/>
        </p:nvSpPr>
        <p:spPr>
          <a:xfrm>
            <a:off x="4100703" y="4780407"/>
            <a:ext cx="1287145" cy="1142365"/>
          </a:xfrm>
          <a:custGeom>
            <a:avLst/>
            <a:gdLst/>
            <a:ahLst/>
            <a:cxnLst/>
            <a:rect l="l" t="t" r="r" b="b"/>
            <a:pathLst>
              <a:path w="1287145" h="1142364">
                <a:moveTo>
                  <a:pt x="0" y="1142238"/>
                </a:moveTo>
                <a:lnTo>
                  <a:pt x="1287018" y="1142238"/>
                </a:lnTo>
                <a:lnTo>
                  <a:pt x="1287018" y="0"/>
                </a:lnTo>
                <a:lnTo>
                  <a:pt x="0" y="0"/>
                </a:lnTo>
                <a:lnTo>
                  <a:pt x="0" y="1142238"/>
                </a:lnTo>
                <a:close/>
              </a:path>
            </a:pathLst>
          </a:custGeom>
          <a:solidFill>
            <a:srgbClr val="F9F9F9"/>
          </a:solidFill>
        </p:spPr>
        <p:txBody>
          <a:bodyPr wrap="square" lIns="0" tIns="0" rIns="0" bIns="0" rtlCol="0"/>
          <a:lstStyle/>
          <a:p>
            <a:endParaRPr/>
          </a:p>
        </p:txBody>
      </p:sp>
      <p:sp>
        <p:nvSpPr>
          <p:cNvPr id="61" name="object 61"/>
          <p:cNvSpPr txBox="1"/>
          <p:nvPr/>
        </p:nvSpPr>
        <p:spPr>
          <a:xfrm>
            <a:off x="4100703" y="4780407"/>
            <a:ext cx="1287145"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pPr>
            <a:endParaRPr sz="2250">
              <a:latin typeface="Times New Roman"/>
              <a:cs typeface="Times New Roman"/>
            </a:endParaRPr>
          </a:p>
          <a:p>
            <a:pPr marL="233045" marR="192405" indent="29209">
              <a:lnSpc>
                <a:spcPct val="80000"/>
              </a:lnSpc>
            </a:pPr>
            <a:r>
              <a:rPr sz="1700" spc="-10" dirty="0">
                <a:solidFill>
                  <a:srgbClr val="FF3B00"/>
                </a:solidFill>
                <a:latin typeface="Calibri"/>
                <a:cs typeface="Calibri"/>
              </a:rPr>
              <a:t>Finishing  </a:t>
            </a:r>
            <a:r>
              <a:rPr sz="1700" spc="-40" dirty="0">
                <a:solidFill>
                  <a:srgbClr val="FF3B00"/>
                </a:solidFill>
                <a:latin typeface="Calibri"/>
                <a:cs typeface="Calibri"/>
              </a:rPr>
              <a:t>workshop</a:t>
            </a:r>
            <a:endParaRPr sz="1700">
              <a:latin typeface="Calibri"/>
              <a:cs typeface="Calibri"/>
            </a:endParaRPr>
          </a:p>
        </p:txBody>
      </p:sp>
      <p:sp>
        <p:nvSpPr>
          <p:cNvPr id="62" name="object 62"/>
          <p:cNvSpPr/>
          <p:nvPr/>
        </p:nvSpPr>
        <p:spPr>
          <a:xfrm>
            <a:off x="4501896" y="4867655"/>
            <a:ext cx="480060" cy="454913"/>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5511165" y="4780407"/>
            <a:ext cx="1287780" cy="1142365"/>
          </a:xfrm>
          <a:custGeom>
            <a:avLst/>
            <a:gdLst/>
            <a:ahLst/>
            <a:cxnLst/>
            <a:rect l="l" t="t" r="r" b="b"/>
            <a:pathLst>
              <a:path w="1287779" h="1142364">
                <a:moveTo>
                  <a:pt x="0" y="1142238"/>
                </a:moveTo>
                <a:lnTo>
                  <a:pt x="1287780" y="1142238"/>
                </a:lnTo>
                <a:lnTo>
                  <a:pt x="1287780" y="0"/>
                </a:lnTo>
                <a:lnTo>
                  <a:pt x="0" y="0"/>
                </a:lnTo>
                <a:lnTo>
                  <a:pt x="0" y="1142238"/>
                </a:lnTo>
                <a:close/>
              </a:path>
            </a:pathLst>
          </a:custGeom>
          <a:solidFill>
            <a:srgbClr val="F9F9F9"/>
          </a:solidFill>
        </p:spPr>
        <p:txBody>
          <a:bodyPr wrap="square" lIns="0" tIns="0" rIns="0" bIns="0" rtlCol="0"/>
          <a:lstStyle/>
          <a:p>
            <a:endParaRPr/>
          </a:p>
        </p:txBody>
      </p:sp>
      <p:sp>
        <p:nvSpPr>
          <p:cNvPr id="64" name="object 64"/>
          <p:cNvSpPr txBox="1"/>
          <p:nvPr/>
        </p:nvSpPr>
        <p:spPr>
          <a:xfrm>
            <a:off x="5511165" y="4780407"/>
            <a:ext cx="128778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pPr>
            <a:endParaRPr sz="2250">
              <a:latin typeface="Times New Roman"/>
              <a:cs typeface="Times New Roman"/>
            </a:endParaRPr>
          </a:p>
          <a:p>
            <a:pPr marL="233679" marR="192405" indent="29209">
              <a:lnSpc>
                <a:spcPct val="80000"/>
              </a:lnSpc>
            </a:pPr>
            <a:r>
              <a:rPr sz="1700" spc="-10" dirty="0">
                <a:solidFill>
                  <a:srgbClr val="FF3B00"/>
                </a:solidFill>
                <a:latin typeface="Calibri"/>
                <a:cs typeface="Calibri"/>
              </a:rPr>
              <a:t>Finishing  </a:t>
            </a:r>
            <a:r>
              <a:rPr sz="1700" spc="-40" dirty="0">
                <a:solidFill>
                  <a:srgbClr val="FF3B00"/>
                </a:solidFill>
                <a:latin typeface="Calibri"/>
                <a:cs typeface="Calibri"/>
              </a:rPr>
              <a:t>workshop</a:t>
            </a:r>
            <a:endParaRPr sz="1700">
              <a:latin typeface="Calibri"/>
              <a:cs typeface="Calibri"/>
            </a:endParaRPr>
          </a:p>
        </p:txBody>
      </p:sp>
      <p:sp>
        <p:nvSpPr>
          <p:cNvPr id="65" name="object 65"/>
          <p:cNvSpPr/>
          <p:nvPr/>
        </p:nvSpPr>
        <p:spPr>
          <a:xfrm>
            <a:off x="5913120" y="4867655"/>
            <a:ext cx="480060" cy="454913"/>
          </a:xfrm>
          <a:prstGeom prst="rect">
            <a:avLst/>
          </a:prstGeom>
          <a:blipFill>
            <a:blip r:embed="rId3" cstate="print"/>
            <a:stretch>
              <a:fillRect/>
            </a:stretch>
          </a:blipFill>
        </p:spPr>
        <p:txBody>
          <a:bodyPr wrap="square" lIns="0" tIns="0" rIns="0" bIns="0" rtlCol="0"/>
          <a:lstStyle/>
          <a:p>
            <a:endParaRPr/>
          </a:p>
        </p:txBody>
      </p:sp>
      <p:sp>
        <p:nvSpPr>
          <p:cNvPr id="66" name="object 66"/>
          <p:cNvSpPr/>
          <p:nvPr/>
        </p:nvSpPr>
        <p:spPr>
          <a:xfrm>
            <a:off x="6947534" y="4772025"/>
            <a:ext cx="4141470" cy="1142365"/>
          </a:xfrm>
          <a:custGeom>
            <a:avLst/>
            <a:gdLst/>
            <a:ahLst/>
            <a:cxnLst/>
            <a:rect l="l" t="t" r="r" b="b"/>
            <a:pathLst>
              <a:path w="4141470" h="1142364">
                <a:moveTo>
                  <a:pt x="0" y="1142238"/>
                </a:moveTo>
                <a:lnTo>
                  <a:pt x="4141470" y="1142238"/>
                </a:lnTo>
                <a:lnTo>
                  <a:pt x="4141470" y="0"/>
                </a:lnTo>
                <a:lnTo>
                  <a:pt x="0" y="0"/>
                </a:lnTo>
                <a:lnTo>
                  <a:pt x="0" y="1142238"/>
                </a:lnTo>
                <a:close/>
              </a:path>
            </a:pathLst>
          </a:custGeom>
          <a:solidFill>
            <a:srgbClr val="F9F9F9"/>
          </a:solidFill>
        </p:spPr>
        <p:txBody>
          <a:bodyPr wrap="square" lIns="0" tIns="0" rIns="0" bIns="0" rtlCol="0"/>
          <a:lstStyle/>
          <a:p>
            <a:endParaRPr/>
          </a:p>
        </p:txBody>
      </p:sp>
      <p:sp>
        <p:nvSpPr>
          <p:cNvPr id="67" name="object 67"/>
          <p:cNvSpPr txBox="1"/>
          <p:nvPr/>
        </p:nvSpPr>
        <p:spPr>
          <a:xfrm>
            <a:off x="6947534" y="4772025"/>
            <a:ext cx="4141470" cy="1142365"/>
          </a:xfrm>
          <a:prstGeom prst="rect">
            <a:avLst/>
          </a:prstGeom>
          <a:ln w="25146">
            <a:solidFill>
              <a:srgbClr val="FF5881"/>
            </a:solidFill>
          </a:ln>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spcBef>
                <a:spcPts val="15"/>
              </a:spcBef>
            </a:pPr>
            <a:endParaRPr sz="2450">
              <a:latin typeface="Times New Roman"/>
              <a:cs typeface="Times New Roman"/>
            </a:endParaRPr>
          </a:p>
          <a:p>
            <a:pPr marL="1318260">
              <a:lnSpc>
                <a:spcPct val="100000"/>
              </a:lnSpc>
            </a:pPr>
            <a:r>
              <a:rPr sz="1700" spc="5" dirty="0">
                <a:solidFill>
                  <a:srgbClr val="FF3B00"/>
                </a:solidFill>
                <a:latin typeface="Calibri"/>
                <a:cs typeface="Calibri"/>
              </a:rPr>
              <a:t>PRESENTATIONS</a:t>
            </a:r>
            <a:endParaRPr sz="1700">
              <a:latin typeface="Calibri"/>
              <a:cs typeface="Calibri"/>
            </a:endParaRPr>
          </a:p>
        </p:txBody>
      </p:sp>
      <p:sp>
        <p:nvSpPr>
          <p:cNvPr id="68" name="object 68"/>
          <p:cNvSpPr/>
          <p:nvPr/>
        </p:nvSpPr>
        <p:spPr>
          <a:xfrm>
            <a:off x="2063876" y="4700396"/>
            <a:ext cx="9313545" cy="0"/>
          </a:xfrm>
          <a:custGeom>
            <a:avLst/>
            <a:gdLst/>
            <a:ahLst/>
            <a:cxnLst/>
            <a:rect l="l" t="t" r="r" b="b"/>
            <a:pathLst>
              <a:path w="9313545">
                <a:moveTo>
                  <a:pt x="0" y="0"/>
                </a:moveTo>
                <a:lnTo>
                  <a:pt x="9313037" y="0"/>
                </a:lnTo>
              </a:path>
            </a:pathLst>
          </a:custGeom>
          <a:ln w="19050">
            <a:solidFill>
              <a:srgbClr val="EA0038"/>
            </a:solidFill>
            <a:prstDash val="dash"/>
          </a:ln>
        </p:spPr>
        <p:txBody>
          <a:bodyPr wrap="square" lIns="0" tIns="0" rIns="0" bIns="0" rtlCol="0"/>
          <a:lstStyle/>
          <a:p>
            <a:endParaRPr/>
          </a:p>
        </p:txBody>
      </p:sp>
      <p:sp>
        <p:nvSpPr>
          <p:cNvPr id="69" name="object 69"/>
          <p:cNvSpPr/>
          <p:nvPr/>
        </p:nvSpPr>
        <p:spPr>
          <a:xfrm>
            <a:off x="1740661" y="1573022"/>
            <a:ext cx="406908" cy="268224"/>
          </a:xfrm>
          <a:prstGeom prst="rect">
            <a:avLst/>
          </a:prstGeom>
          <a:blipFill>
            <a:blip r:embed="rId8" cstate="print"/>
            <a:stretch>
              <a:fillRect/>
            </a:stretch>
          </a:blipFill>
        </p:spPr>
        <p:txBody>
          <a:bodyPr wrap="square" lIns="0" tIns="0" rIns="0" bIns="0" rtlCol="0"/>
          <a:lstStyle/>
          <a:p>
            <a:endParaRPr/>
          </a:p>
        </p:txBody>
      </p:sp>
      <p:sp>
        <p:nvSpPr>
          <p:cNvPr id="70" name="object 70"/>
          <p:cNvSpPr/>
          <p:nvPr/>
        </p:nvSpPr>
        <p:spPr>
          <a:xfrm>
            <a:off x="1740661" y="1524253"/>
            <a:ext cx="406908" cy="182879"/>
          </a:xfrm>
          <a:prstGeom prst="rect">
            <a:avLst/>
          </a:prstGeom>
          <a:blipFill>
            <a:blip r:embed="rId9" cstate="print"/>
            <a:stretch>
              <a:fillRect/>
            </a:stretch>
          </a:blipFill>
        </p:spPr>
        <p:txBody>
          <a:bodyPr wrap="square" lIns="0" tIns="0" rIns="0" bIns="0" rtlCol="0"/>
          <a:lstStyle/>
          <a:p>
            <a:endParaRPr/>
          </a:p>
        </p:txBody>
      </p:sp>
      <p:sp>
        <p:nvSpPr>
          <p:cNvPr id="71" name="object 71"/>
          <p:cNvSpPr/>
          <p:nvPr/>
        </p:nvSpPr>
        <p:spPr>
          <a:xfrm>
            <a:off x="1740661" y="1213358"/>
            <a:ext cx="406908" cy="402336"/>
          </a:xfrm>
          <a:prstGeom prst="rect">
            <a:avLst/>
          </a:prstGeom>
          <a:blipFill>
            <a:blip r:embed="rId10" cstate="print"/>
            <a:stretch>
              <a:fillRect/>
            </a:stretch>
          </a:blipFill>
        </p:spPr>
        <p:txBody>
          <a:bodyPr wrap="square" lIns="0" tIns="0" rIns="0" bIns="0" rtlCol="0"/>
          <a:lstStyle/>
          <a:p>
            <a:endParaRPr/>
          </a:p>
        </p:txBody>
      </p:sp>
      <p:sp>
        <p:nvSpPr>
          <p:cNvPr id="72" name="object 72"/>
          <p:cNvSpPr/>
          <p:nvPr/>
        </p:nvSpPr>
        <p:spPr>
          <a:xfrm>
            <a:off x="1740661" y="2855214"/>
            <a:ext cx="406908" cy="402336"/>
          </a:xfrm>
          <a:prstGeom prst="rect">
            <a:avLst/>
          </a:prstGeom>
          <a:blipFill>
            <a:blip r:embed="rId11" cstate="print"/>
            <a:stretch>
              <a:fillRect/>
            </a:stretch>
          </a:blipFill>
        </p:spPr>
        <p:txBody>
          <a:bodyPr wrap="square" lIns="0" tIns="0" rIns="0" bIns="0" rtlCol="0"/>
          <a:lstStyle/>
          <a:p>
            <a:endParaRPr/>
          </a:p>
        </p:txBody>
      </p:sp>
      <p:sp>
        <p:nvSpPr>
          <p:cNvPr id="73" name="object 73"/>
          <p:cNvSpPr/>
          <p:nvPr/>
        </p:nvSpPr>
        <p:spPr>
          <a:xfrm>
            <a:off x="1740661" y="2806445"/>
            <a:ext cx="406908" cy="182879"/>
          </a:xfrm>
          <a:prstGeom prst="rect">
            <a:avLst/>
          </a:prstGeom>
          <a:blipFill>
            <a:blip r:embed="rId9" cstate="print"/>
            <a:stretch>
              <a:fillRect/>
            </a:stretch>
          </a:blipFill>
        </p:spPr>
        <p:txBody>
          <a:bodyPr wrap="square" lIns="0" tIns="0" rIns="0" bIns="0" rtlCol="0"/>
          <a:lstStyle/>
          <a:p>
            <a:endParaRPr/>
          </a:p>
        </p:txBody>
      </p:sp>
      <p:sp>
        <p:nvSpPr>
          <p:cNvPr id="74" name="object 74"/>
          <p:cNvSpPr/>
          <p:nvPr/>
        </p:nvSpPr>
        <p:spPr>
          <a:xfrm>
            <a:off x="1740661" y="2495550"/>
            <a:ext cx="406908" cy="402336"/>
          </a:xfrm>
          <a:prstGeom prst="rect">
            <a:avLst/>
          </a:prstGeom>
          <a:blipFill>
            <a:blip r:embed="rId12" cstate="print"/>
            <a:stretch>
              <a:fillRect/>
            </a:stretch>
          </a:blipFill>
        </p:spPr>
        <p:txBody>
          <a:bodyPr wrap="square" lIns="0" tIns="0" rIns="0" bIns="0" rtlCol="0"/>
          <a:lstStyle/>
          <a:p>
            <a:endParaRPr/>
          </a:p>
        </p:txBody>
      </p:sp>
      <p:sp>
        <p:nvSpPr>
          <p:cNvPr id="75" name="object 75"/>
          <p:cNvSpPr/>
          <p:nvPr/>
        </p:nvSpPr>
        <p:spPr>
          <a:xfrm>
            <a:off x="1740661" y="4097020"/>
            <a:ext cx="406908" cy="402336"/>
          </a:xfrm>
          <a:prstGeom prst="rect">
            <a:avLst/>
          </a:prstGeom>
          <a:blipFill>
            <a:blip r:embed="rId13" cstate="print"/>
            <a:stretch>
              <a:fillRect/>
            </a:stretch>
          </a:blipFill>
        </p:spPr>
        <p:txBody>
          <a:bodyPr wrap="square" lIns="0" tIns="0" rIns="0" bIns="0" rtlCol="0"/>
          <a:lstStyle/>
          <a:p>
            <a:endParaRPr/>
          </a:p>
        </p:txBody>
      </p:sp>
      <p:sp>
        <p:nvSpPr>
          <p:cNvPr id="76" name="object 76"/>
          <p:cNvSpPr/>
          <p:nvPr/>
        </p:nvSpPr>
        <p:spPr>
          <a:xfrm>
            <a:off x="1740661" y="4048252"/>
            <a:ext cx="406908" cy="182879"/>
          </a:xfrm>
          <a:prstGeom prst="rect">
            <a:avLst/>
          </a:prstGeom>
          <a:blipFill>
            <a:blip r:embed="rId9" cstate="print"/>
            <a:stretch>
              <a:fillRect/>
            </a:stretch>
          </a:blipFill>
        </p:spPr>
        <p:txBody>
          <a:bodyPr wrap="square" lIns="0" tIns="0" rIns="0" bIns="0" rtlCol="0"/>
          <a:lstStyle/>
          <a:p>
            <a:endParaRPr/>
          </a:p>
        </p:txBody>
      </p:sp>
      <p:sp>
        <p:nvSpPr>
          <p:cNvPr id="77" name="object 77"/>
          <p:cNvSpPr/>
          <p:nvPr/>
        </p:nvSpPr>
        <p:spPr>
          <a:xfrm>
            <a:off x="1740661" y="3737355"/>
            <a:ext cx="406908" cy="402336"/>
          </a:xfrm>
          <a:prstGeom prst="rect">
            <a:avLst/>
          </a:prstGeom>
          <a:blipFill>
            <a:blip r:embed="rId14" cstate="print"/>
            <a:stretch>
              <a:fillRect/>
            </a:stretch>
          </a:blipFill>
        </p:spPr>
        <p:txBody>
          <a:bodyPr wrap="square" lIns="0" tIns="0" rIns="0" bIns="0" rtlCol="0"/>
          <a:lstStyle/>
          <a:p>
            <a:endParaRPr/>
          </a:p>
        </p:txBody>
      </p:sp>
      <p:sp>
        <p:nvSpPr>
          <p:cNvPr id="78" name="object 78"/>
          <p:cNvSpPr/>
          <p:nvPr/>
        </p:nvSpPr>
        <p:spPr>
          <a:xfrm>
            <a:off x="1740661" y="5384038"/>
            <a:ext cx="406908" cy="402336"/>
          </a:xfrm>
          <a:prstGeom prst="rect">
            <a:avLst/>
          </a:prstGeom>
          <a:blipFill>
            <a:blip r:embed="rId15" cstate="print"/>
            <a:stretch>
              <a:fillRect/>
            </a:stretch>
          </a:blipFill>
        </p:spPr>
        <p:txBody>
          <a:bodyPr wrap="square" lIns="0" tIns="0" rIns="0" bIns="0" rtlCol="0"/>
          <a:lstStyle/>
          <a:p>
            <a:endParaRPr/>
          </a:p>
        </p:txBody>
      </p:sp>
      <p:sp>
        <p:nvSpPr>
          <p:cNvPr id="79" name="object 79"/>
          <p:cNvSpPr/>
          <p:nvPr/>
        </p:nvSpPr>
        <p:spPr>
          <a:xfrm>
            <a:off x="1740661" y="5335270"/>
            <a:ext cx="406908" cy="182879"/>
          </a:xfrm>
          <a:prstGeom prst="rect">
            <a:avLst/>
          </a:prstGeom>
          <a:blipFill>
            <a:blip r:embed="rId9" cstate="print"/>
            <a:stretch>
              <a:fillRect/>
            </a:stretch>
          </a:blipFill>
        </p:spPr>
        <p:txBody>
          <a:bodyPr wrap="square" lIns="0" tIns="0" rIns="0" bIns="0" rtlCol="0"/>
          <a:lstStyle/>
          <a:p>
            <a:endParaRPr/>
          </a:p>
        </p:txBody>
      </p:sp>
      <p:sp>
        <p:nvSpPr>
          <p:cNvPr id="80" name="object 80"/>
          <p:cNvSpPr/>
          <p:nvPr/>
        </p:nvSpPr>
        <p:spPr>
          <a:xfrm>
            <a:off x="1740661" y="5024373"/>
            <a:ext cx="406908" cy="402336"/>
          </a:xfrm>
          <a:prstGeom prst="rect">
            <a:avLst/>
          </a:prstGeom>
          <a:blipFill>
            <a:blip r:embed="rId16" cstate="print"/>
            <a:stretch>
              <a:fillRect/>
            </a:stretch>
          </a:blipFill>
        </p:spPr>
        <p:txBody>
          <a:bodyPr wrap="square" lIns="0" tIns="0" rIns="0" bIns="0" rtlCol="0"/>
          <a:lstStyle/>
          <a:p>
            <a:endParaRPr/>
          </a:p>
        </p:txBody>
      </p:sp>
      <p:sp>
        <p:nvSpPr>
          <p:cNvPr id="81" name="object 81"/>
          <p:cNvSpPr/>
          <p:nvPr/>
        </p:nvSpPr>
        <p:spPr>
          <a:xfrm>
            <a:off x="8706611" y="4857750"/>
            <a:ext cx="575309" cy="576072"/>
          </a:xfrm>
          <a:prstGeom prst="rect">
            <a:avLst/>
          </a:prstGeom>
          <a:blipFill>
            <a:blip r:embed="rId17"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89678" y="3236976"/>
            <a:ext cx="2614930" cy="504190"/>
          </a:xfrm>
          <a:prstGeom prst="rect">
            <a:avLst/>
          </a:prstGeom>
        </p:spPr>
        <p:txBody>
          <a:bodyPr vert="horz" wrap="square" lIns="0" tIns="0" rIns="0" bIns="0" rtlCol="0">
            <a:spAutoFit/>
          </a:bodyPr>
          <a:lstStyle/>
          <a:p>
            <a:pPr marL="12700">
              <a:lnSpc>
                <a:spcPct val="100000"/>
              </a:lnSpc>
            </a:pPr>
            <a:r>
              <a:rPr sz="3200" spc="25" dirty="0">
                <a:solidFill>
                  <a:srgbClr val="2B2B2B"/>
                </a:solidFill>
                <a:latin typeface="Calibri"/>
                <a:cs typeface="Calibri"/>
              </a:rPr>
              <a:t>BLOCK </a:t>
            </a:r>
            <a:r>
              <a:rPr sz="3200" spc="-45" dirty="0">
                <a:solidFill>
                  <a:srgbClr val="2B2B2B"/>
                </a:solidFill>
                <a:latin typeface="Calibri"/>
                <a:cs typeface="Calibri"/>
              </a:rPr>
              <a:t>3</a:t>
            </a:r>
            <a:r>
              <a:rPr sz="3200" spc="-25" dirty="0">
                <a:solidFill>
                  <a:srgbClr val="2B2B2B"/>
                </a:solidFill>
                <a:latin typeface="Calibri"/>
                <a:cs typeface="Calibri"/>
              </a:rPr>
              <a:t> </a:t>
            </a:r>
            <a:r>
              <a:rPr sz="3200" spc="105" dirty="0">
                <a:solidFill>
                  <a:srgbClr val="FF5700"/>
                </a:solidFill>
                <a:latin typeface="Calibri"/>
                <a:cs typeface="Calibri"/>
              </a:rPr>
              <a:t>TASKS</a:t>
            </a:r>
            <a:endParaRPr sz="3200">
              <a:latin typeface="Calibri"/>
              <a:cs typeface="Calibri"/>
            </a:endParaRPr>
          </a:p>
        </p:txBody>
      </p:sp>
      <p:sp>
        <p:nvSpPr>
          <p:cNvPr id="3" name="object 3"/>
          <p:cNvSpPr/>
          <p:nvPr/>
        </p:nvSpPr>
        <p:spPr>
          <a:xfrm>
            <a:off x="5758688" y="3774947"/>
            <a:ext cx="675640" cy="111760"/>
          </a:xfrm>
          <a:custGeom>
            <a:avLst/>
            <a:gdLst/>
            <a:ahLst/>
            <a:cxnLst/>
            <a:rect l="l" t="t" r="r" b="b"/>
            <a:pathLst>
              <a:path w="675639" h="111760">
                <a:moveTo>
                  <a:pt x="17652" y="1524"/>
                </a:moveTo>
                <a:lnTo>
                  <a:pt x="0" y="1524"/>
                </a:lnTo>
                <a:lnTo>
                  <a:pt x="0" y="109854"/>
                </a:lnTo>
                <a:lnTo>
                  <a:pt x="13588" y="109854"/>
                </a:lnTo>
                <a:lnTo>
                  <a:pt x="13588" y="67690"/>
                </a:lnTo>
                <a:lnTo>
                  <a:pt x="12446" y="25653"/>
                </a:lnTo>
                <a:lnTo>
                  <a:pt x="25349" y="25653"/>
                </a:lnTo>
                <a:lnTo>
                  <a:pt x="17652" y="1524"/>
                </a:lnTo>
                <a:close/>
              </a:path>
              <a:path w="675639" h="111760">
                <a:moveTo>
                  <a:pt x="25349" y="25653"/>
                </a:moveTo>
                <a:lnTo>
                  <a:pt x="12446" y="25653"/>
                </a:lnTo>
                <a:lnTo>
                  <a:pt x="40639" y="109854"/>
                </a:lnTo>
                <a:lnTo>
                  <a:pt x="51053" y="109854"/>
                </a:lnTo>
                <a:lnTo>
                  <a:pt x="57740" y="89915"/>
                </a:lnTo>
                <a:lnTo>
                  <a:pt x="45847" y="89915"/>
                </a:lnTo>
                <a:lnTo>
                  <a:pt x="25349" y="25653"/>
                </a:lnTo>
                <a:close/>
              </a:path>
              <a:path w="675639" h="111760">
                <a:moveTo>
                  <a:pt x="91694" y="25400"/>
                </a:moveTo>
                <a:lnTo>
                  <a:pt x="79375" y="25400"/>
                </a:lnTo>
                <a:lnTo>
                  <a:pt x="78104" y="67690"/>
                </a:lnTo>
                <a:lnTo>
                  <a:pt x="78104" y="109854"/>
                </a:lnTo>
                <a:lnTo>
                  <a:pt x="91694" y="109854"/>
                </a:lnTo>
                <a:lnTo>
                  <a:pt x="91694" y="25400"/>
                </a:lnTo>
                <a:close/>
              </a:path>
              <a:path w="675639" h="111760">
                <a:moveTo>
                  <a:pt x="91694" y="1524"/>
                </a:moveTo>
                <a:lnTo>
                  <a:pt x="74167" y="1524"/>
                </a:lnTo>
                <a:lnTo>
                  <a:pt x="45847" y="89915"/>
                </a:lnTo>
                <a:lnTo>
                  <a:pt x="57740" y="89915"/>
                </a:lnTo>
                <a:lnTo>
                  <a:pt x="79375" y="25400"/>
                </a:lnTo>
                <a:lnTo>
                  <a:pt x="91694" y="25400"/>
                </a:lnTo>
                <a:lnTo>
                  <a:pt x="91694" y="1524"/>
                </a:lnTo>
                <a:close/>
              </a:path>
              <a:path w="675639" h="111760">
                <a:moveTo>
                  <a:pt x="129286" y="1524"/>
                </a:moveTo>
                <a:lnTo>
                  <a:pt x="115697" y="1524"/>
                </a:lnTo>
                <a:lnTo>
                  <a:pt x="115697" y="109854"/>
                </a:lnTo>
                <a:lnTo>
                  <a:pt x="129286" y="109854"/>
                </a:lnTo>
                <a:lnTo>
                  <a:pt x="129286" y="1524"/>
                </a:lnTo>
                <a:close/>
              </a:path>
              <a:path w="675639" h="111760">
                <a:moveTo>
                  <a:pt x="163067" y="1524"/>
                </a:moveTo>
                <a:lnTo>
                  <a:pt x="147192" y="1524"/>
                </a:lnTo>
                <a:lnTo>
                  <a:pt x="175513" y="55244"/>
                </a:lnTo>
                <a:lnTo>
                  <a:pt x="146558" y="109854"/>
                </a:lnTo>
                <a:lnTo>
                  <a:pt x="162687" y="109854"/>
                </a:lnTo>
                <a:lnTo>
                  <a:pt x="183641" y="67563"/>
                </a:lnTo>
                <a:lnTo>
                  <a:pt x="198273" y="67563"/>
                </a:lnTo>
                <a:lnTo>
                  <a:pt x="191770" y="55244"/>
                </a:lnTo>
                <a:lnTo>
                  <a:pt x="198168" y="43052"/>
                </a:lnTo>
                <a:lnTo>
                  <a:pt x="183641" y="43052"/>
                </a:lnTo>
                <a:lnTo>
                  <a:pt x="163067" y="1524"/>
                </a:lnTo>
                <a:close/>
              </a:path>
              <a:path w="675639" h="111760">
                <a:moveTo>
                  <a:pt x="198273" y="67563"/>
                </a:moveTo>
                <a:lnTo>
                  <a:pt x="183641" y="67563"/>
                </a:lnTo>
                <a:lnTo>
                  <a:pt x="204470" y="109854"/>
                </a:lnTo>
                <a:lnTo>
                  <a:pt x="220599" y="109854"/>
                </a:lnTo>
                <a:lnTo>
                  <a:pt x="198273" y="67563"/>
                </a:lnTo>
                <a:close/>
              </a:path>
              <a:path w="675639" h="111760">
                <a:moveTo>
                  <a:pt x="219963" y="1524"/>
                </a:moveTo>
                <a:lnTo>
                  <a:pt x="203962" y="1524"/>
                </a:lnTo>
                <a:lnTo>
                  <a:pt x="183641" y="43052"/>
                </a:lnTo>
                <a:lnTo>
                  <a:pt x="198168" y="43052"/>
                </a:lnTo>
                <a:lnTo>
                  <a:pt x="219963" y="1524"/>
                </a:lnTo>
                <a:close/>
              </a:path>
              <a:path w="675639" h="111760">
                <a:moveTo>
                  <a:pt x="294513" y="1524"/>
                </a:moveTo>
                <a:lnTo>
                  <a:pt x="236982" y="1524"/>
                </a:lnTo>
                <a:lnTo>
                  <a:pt x="236982" y="109854"/>
                </a:lnTo>
                <a:lnTo>
                  <a:pt x="295275" y="109854"/>
                </a:lnTo>
                <a:lnTo>
                  <a:pt x="295275" y="98170"/>
                </a:lnTo>
                <a:lnTo>
                  <a:pt x="250571" y="98170"/>
                </a:lnTo>
                <a:lnTo>
                  <a:pt x="250571" y="59816"/>
                </a:lnTo>
                <a:lnTo>
                  <a:pt x="288925" y="59816"/>
                </a:lnTo>
                <a:lnTo>
                  <a:pt x="288925" y="48132"/>
                </a:lnTo>
                <a:lnTo>
                  <a:pt x="250571" y="48132"/>
                </a:lnTo>
                <a:lnTo>
                  <a:pt x="250571" y="13207"/>
                </a:lnTo>
                <a:lnTo>
                  <a:pt x="294513" y="13207"/>
                </a:lnTo>
                <a:lnTo>
                  <a:pt x="294513" y="1524"/>
                </a:lnTo>
                <a:close/>
              </a:path>
              <a:path w="675639" h="111760">
                <a:moveTo>
                  <a:pt x="344424" y="1524"/>
                </a:moveTo>
                <a:lnTo>
                  <a:pt x="312420" y="1524"/>
                </a:lnTo>
                <a:lnTo>
                  <a:pt x="312420" y="109854"/>
                </a:lnTo>
                <a:lnTo>
                  <a:pt x="343408" y="109854"/>
                </a:lnTo>
                <a:lnTo>
                  <a:pt x="349250" y="108838"/>
                </a:lnTo>
                <a:lnTo>
                  <a:pt x="359410" y="105028"/>
                </a:lnTo>
                <a:lnTo>
                  <a:pt x="363727" y="102234"/>
                </a:lnTo>
                <a:lnTo>
                  <a:pt x="367529" y="98170"/>
                </a:lnTo>
                <a:lnTo>
                  <a:pt x="326009" y="98170"/>
                </a:lnTo>
                <a:lnTo>
                  <a:pt x="326009" y="13207"/>
                </a:lnTo>
                <a:lnTo>
                  <a:pt x="367639" y="13207"/>
                </a:lnTo>
                <a:lnTo>
                  <a:pt x="363854" y="9143"/>
                </a:lnTo>
                <a:lnTo>
                  <a:pt x="359663" y="6222"/>
                </a:lnTo>
                <a:lnTo>
                  <a:pt x="354838" y="4318"/>
                </a:lnTo>
                <a:lnTo>
                  <a:pt x="349885" y="2412"/>
                </a:lnTo>
                <a:lnTo>
                  <a:pt x="344424" y="1524"/>
                </a:lnTo>
                <a:close/>
              </a:path>
              <a:path w="675639" h="111760">
                <a:moveTo>
                  <a:pt x="367639" y="13207"/>
                </a:moveTo>
                <a:lnTo>
                  <a:pt x="347090" y="13207"/>
                </a:lnTo>
                <a:lnTo>
                  <a:pt x="353822" y="15875"/>
                </a:lnTo>
                <a:lnTo>
                  <a:pt x="358139" y="21208"/>
                </a:lnTo>
                <a:lnTo>
                  <a:pt x="361047" y="25781"/>
                </a:lnTo>
                <a:lnTo>
                  <a:pt x="363108" y="31495"/>
                </a:lnTo>
                <a:lnTo>
                  <a:pt x="364337" y="38353"/>
                </a:lnTo>
                <a:lnTo>
                  <a:pt x="364744" y="46354"/>
                </a:lnTo>
                <a:lnTo>
                  <a:pt x="364744" y="64896"/>
                </a:lnTo>
                <a:lnTo>
                  <a:pt x="346710" y="98170"/>
                </a:lnTo>
                <a:lnTo>
                  <a:pt x="367529" y="98170"/>
                </a:lnTo>
                <a:lnTo>
                  <a:pt x="370839" y="94741"/>
                </a:lnTo>
                <a:lnTo>
                  <a:pt x="373507" y="90043"/>
                </a:lnTo>
                <a:lnTo>
                  <a:pt x="375412" y="84327"/>
                </a:lnTo>
                <a:lnTo>
                  <a:pt x="377316" y="78739"/>
                </a:lnTo>
                <a:lnTo>
                  <a:pt x="378158" y="72608"/>
                </a:lnTo>
                <a:lnTo>
                  <a:pt x="378086" y="38353"/>
                </a:lnTo>
                <a:lnTo>
                  <a:pt x="377316" y="32638"/>
                </a:lnTo>
                <a:lnTo>
                  <a:pt x="373507" y="21462"/>
                </a:lnTo>
                <a:lnTo>
                  <a:pt x="370839" y="16763"/>
                </a:lnTo>
                <a:lnTo>
                  <a:pt x="367639" y="13207"/>
                </a:lnTo>
                <a:close/>
              </a:path>
              <a:path w="675639" h="111760">
                <a:moveTo>
                  <a:pt x="472186" y="1524"/>
                </a:moveTo>
                <a:lnTo>
                  <a:pt x="436625" y="1524"/>
                </a:lnTo>
                <a:lnTo>
                  <a:pt x="436625" y="109854"/>
                </a:lnTo>
                <a:lnTo>
                  <a:pt x="473456" y="109854"/>
                </a:lnTo>
                <a:lnTo>
                  <a:pt x="477647" y="109219"/>
                </a:lnTo>
                <a:lnTo>
                  <a:pt x="485266" y="106425"/>
                </a:lnTo>
                <a:lnTo>
                  <a:pt x="488441" y="104520"/>
                </a:lnTo>
                <a:lnTo>
                  <a:pt x="493775" y="99187"/>
                </a:lnTo>
                <a:lnTo>
                  <a:pt x="494401" y="98170"/>
                </a:lnTo>
                <a:lnTo>
                  <a:pt x="450214" y="98170"/>
                </a:lnTo>
                <a:lnTo>
                  <a:pt x="450214" y="59181"/>
                </a:lnTo>
                <a:lnTo>
                  <a:pt x="493242" y="59181"/>
                </a:lnTo>
                <a:lnTo>
                  <a:pt x="492251" y="58038"/>
                </a:lnTo>
                <a:lnTo>
                  <a:pt x="488188" y="54737"/>
                </a:lnTo>
                <a:lnTo>
                  <a:pt x="485901" y="53593"/>
                </a:lnTo>
                <a:lnTo>
                  <a:pt x="483235" y="52704"/>
                </a:lnTo>
                <a:lnTo>
                  <a:pt x="487552" y="50672"/>
                </a:lnTo>
                <a:lnTo>
                  <a:pt x="490839" y="47751"/>
                </a:lnTo>
                <a:lnTo>
                  <a:pt x="450214" y="47751"/>
                </a:lnTo>
                <a:lnTo>
                  <a:pt x="450214" y="13207"/>
                </a:lnTo>
                <a:lnTo>
                  <a:pt x="493585" y="13207"/>
                </a:lnTo>
                <a:lnTo>
                  <a:pt x="491998" y="10668"/>
                </a:lnTo>
                <a:lnTo>
                  <a:pt x="489458" y="8381"/>
                </a:lnTo>
                <a:lnTo>
                  <a:pt x="486917" y="5968"/>
                </a:lnTo>
                <a:lnTo>
                  <a:pt x="483742" y="4318"/>
                </a:lnTo>
                <a:lnTo>
                  <a:pt x="476376" y="2031"/>
                </a:lnTo>
                <a:lnTo>
                  <a:pt x="472186" y="1524"/>
                </a:lnTo>
                <a:close/>
              </a:path>
              <a:path w="675639" h="111760">
                <a:moveTo>
                  <a:pt x="493242" y="59181"/>
                </a:moveTo>
                <a:lnTo>
                  <a:pt x="472313" y="59181"/>
                </a:lnTo>
                <a:lnTo>
                  <a:pt x="474725" y="59562"/>
                </a:lnTo>
                <a:lnTo>
                  <a:pt x="476758" y="60578"/>
                </a:lnTo>
                <a:lnTo>
                  <a:pt x="485648" y="81660"/>
                </a:lnTo>
                <a:lnTo>
                  <a:pt x="485266" y="84454"/>
                </a:lnTo>
                <a:lnTo>
                  <a:pt x="475996" y="96774"/>
                </a:lnTo>
                <a:lnTo>
                  <a:pt x="473963" y="97662"/>
                </a:lnTo>
                <a:lnTo>
                  <a:pt x="471550" y="98170"/>
                </a:lnTo>
                <a:lnTo>
                  <a:pt x="494401" y="98170"/>
                </a:lnTo>
                <a:lnTo>
                  <a:pt x="495808" y="95884"/>
                </a:lnTo>
                <a:lnTo>
                  <a:pt x="497204" y="92075"/>
                </a:lnTo>
                <a:lnTo>
                  <a:pt x="498728" y="88137"/>
                </a:lnTo>
                <a:lnTo>
                  <a:pt x="499255" y="84454"/>
                </a:lnTo>
                <a:lnTo>
                  <a:pt x="499363" y="75564"/>
                </a:lnTo>
                <a:lnTo>
                  <a:pt x="498983" y="72643"/>
                </a:lnTo>
                <a:lnTo>
                  <a:pt x="497713" y="67056"/>
                </a:lnTo>
                <a:lnTo>
                  <a:pt x="496570" y="64515"/>
                </a:lnTo>
                <a:lnTo>
                  <a:pt x="495300" y="62229"/>
                </a:lnTo>
                <a:lnTo>
                  <a:pt x="493902" y="59943"/>
                </a:lnTo>
                <a:lnTo>
                  <a:pt x="493242" y="59181"/>
                </a:lnTo>
                <a:close/>
              </a:path>
              <a:path w="675639" h="111760">
                <a:moveTo>
                  <a:pt x="493585" y="13207"/>
                </a:moveTo>
                <a:lnTo>
                  <a:pt x="472948" y="13207"/>
                </a:lnTo>
                <a:lnTo>
                  <a:pt x="477012" y="14604"/>
                </a:lnTo>
                <a:lnTo>
                  <a:pt x="482219" y="20065"/>
                </a:lnTo>
                <a:lnTo>
                  <a:pt x="483488" y="24383"/>
                </a:lnTo>
                <a:lnTo>
                  <a:pt x="483488" y="33019"/>
                </a:lnTo>
                <a:lnTo>
                  <a:pt x="483108" y="35432"/>
                </a:lnTo>
                <a:lnTo>
                  <a:pt x="481584" y="39750"/>
                </a:lnTo>
                <a:lnTo>
                  <a:pt x="480440" y="41656"/>
                </a:lnTo>
                <a:lnTo>
                  <a:pt x="479044" y="43052"/>
                </a:lnTo>
                <a:lnTo>
                  <a:pt x="477647" y="44576"/>
                </a:lnTo>
                <a:lnTo>
                  <a:pt x="475996" y="45719"/>
                </a:lnTo>
                <a:lnTo>
                  <a:pt x="472186" y="47243"/>
                </a:lnTo>
                <a:lnTo>
                  <a:pt x="470026" y="47751"/>
                </a:lnTo>
                <a:lnTo>
                  <a:pt x="490839" y="47751"/>
                </a:lnTo>
                <a:lnTo>
                  <a:pt x="490982" y="47625"/>
                </a:lnTo>
                <a:lnTo>
                  <a:pt x="493522" y="43814"/>
                </a:lnTo>
                <a:lnTo>
                  <a:pt x="496062" y="39877"/>
                </a:lnTo>
                <a:lnTo>
                  <a:pt x="497332" y="35432"/>
                </a:lnTo>
                <a:lnTo>
                  <a:pt x="497332" y="25272"/>
                </a:lnTo>
                <a:lnTo>
                  <a:pt x="496697" y="20954"/>
                </a:lnTo>
                <a:lnTo>
                  <a:pt x="495300" y="17399"/>
                </a:lnTo>
                <a:lnTo>
                  <a:pt x="493902" y="13715"/>
                </a:lnTo>
                <a:lnTo>
                  <a:pt x="493585" y="13207"/>
                </a:lnTo>
                <a:close/>
              </a:path>
              <a:path w="675639" h="111760">
                <a:moveTo>
                  <a:pt x="557784" y="1524"/>
                </a:moveTo>
                <a:lnTo>
                  <a:pt x="546100" y="1524"/>
                </a:lnTo>
                <a:lnTo>
                  <a:pt x="511175" y="109854"/>
                </a:lnTo>
                <a:lnTo>
                  <a:pt x="525272" y="109854"/>
                </a:lnTo>
                <a:lnTo>
                  <a:pt x="533653" y="81533"/>
                </a:lnTo>
                <a:lnTo>
                  <a:pt x="583672" y="81533"/>
                </a:lnTo>
                <a:lnTo>
                  <a:pt x="579891" y="69850"/>
                </a:lnTo>
                <a:lnTo>
                  <a:pt x="537210" y="69850"/>
                </a:lnTo>
                <a:lnTo>
                  <a:pt x="551941" y="20574"/>
                </a:lnTo>
                <a:lnTo>
                  <a:pt x="563947" y="20574"/>
                </a:lnTo>
                <a:lnTo>
                  <a:pt x="557784" y="1524"/>
                </a:lnTo>
                <a:close/>
              </a:path>
              <a:path w="675639" h="111760">
                <a:moveTo>
                  <a:pt x="583672" y="81533"/>
                </a:moveTo>
                <a:lnTo>
                  <a:pt x="570229" y="81533"/>
                </a:lnTo>
                <a:lnTo>
                  <a:pt x="578738" y="109854"/>
                </a:lnTo>
                <a:lnTo>
                  <a:pt x="592836" y="109854"/>
                </a:lnTo>
                <a:lnTo>
                  <a:pt x="583672" y="81533"/>
                </a:lnTo>
                <a:close/>
              </a:path>
              <a:path w="675639" h="111760">
                <a:moveTo>
                  <a:pt x="563947" y="20574"/>
                </a:moveTo>
                <a:lnTo>
                  <a:pt x="551941" y="20574"/>
                </a:lnTo>
                <a:lnTo>
                  <a:pt x="566801" y="69850"/>
                </a:lnTo>
                <a:lnTo>
                  <a:pt x="579891" y="69850"/>
                </a:lnTo>
                <a:lnTo>
                  <a:pt x="563947" y="20574"/>
                </a:lnTo>
                <a:close/>
              </a:path>
              <a:path w="675639" h="111760">
                <a:moveTo>
                  <a:pt x="646557" y="0"/>
                </a:moveTo>
                <a:lnTo>
                  <a:pt x="641223" y="0"/>
                </a:lnTo>
                <a:lnTo>
                  <a:pt x="625314" y="2835"/>
                </a:lnTo>
                <a:lnTo>
                  <a:pt x="613965" y="11350"/>
                </a:lnTo>
                <a:lnTo>
                  <a:pt x="607165" y="25556"/>
                </a:lnTo>
                <a:lnTo>
                  <a:pt x="604901" y="45465"/>
                </a:lnTo>
                <a:lnTo>
                  <a:pt x="604901" y="73406"/>
                </a:lnTo>
                <a:lnTo>
                  <a:pt x="605789" y="80137"/>
                </a:lnTo>
                <a:lnTo>
                  <a:pt x="607695" y="85851"/>
                </a:lnTo>
                <a:lnTo>
                  <a:pt x="609473" y="91566"/>
                </a:lnTo>
                <a:lnTo>
                  <a:pt x="612013" y="96265"/>
                </a:lnTo>
                <a:lnTo>
                  <a:pt x="618744" y="103758"/>
                </a:lnTo>
                <a:lnTo>
                  <a:pt x="622681" y="106552"/>
                </a:lnTo>
                <a:lnTo>
                  <a:pt x="627379" y="108457"/>
                </a:lnTo>
                <a:lnTo>
                  <a:pt x="631951" y="110362"/>
                </a:lnTo>
                <a:lnTo>
                  <a:pt x="637032" y="111378"/>
                </a:lnTo>
                <a:lnTo>
                  <a:pt x="647953" y="111378"/>
                </a:lnTo>
                <a:lnTo>
                  <a:pt x="652399" y="110743"/>
                </a:lnTo>
                <a:lnTo>
                  <a:pt x="656082" y="109600"/>
                </a:lnTo>
                <a:lnTo>
                  <a:pt x="659764" y="108584"/>
                </a:lnTo>
                <a:lnTo>
                  <a:pt x="671576" y="100710"/>
                </a:lnTo>
                <a:lnTo>
                  <a:pt x="672513" y="99694"/>
                </a:lnTo>
                <a:lnTo>
                  <a:pt x="639063" y="99694"/>
                </a:lnTo>
                <a:lnTo>
                  <a:pt x="635762" y="99059"/>
                </a:lnTo>
                <a:lnTo>
                  <a:pt x="632840" y="97662"/>
                </a:lnTo>
                <a:lnTo>
                  <a:pt x="629792" y="96265"/>
                </a:lnTo>
                <a:lnTo>
                  <a:pt x="627252" y="94233"/>
                </a:lnTo>
                <a:lnTo>
                  <a:pt x="625221" y="91439"/>
                </a:lnTo>
                <a:lnTo>
                  <a:pt x="623062" y="88645"/>
                </a:lnTo>
                <a:lnTo>
                  <a:pt x="621411" y="85216"/>
                </a:lnTo>
                <a:lnTo>
                  <a:pt x="619125" y="76581"/>
                </a:lnTo>
                <a:lnTo>
                  <a:pt x="618616" y="71627"/>
                </a:lnTo>
                <a:lnTo>
                  <a:pt x="618616" y="39750"/>
                </a:lnTo>
                <a:lnTo>
                  <a:pt x="630809" y="13843"/>
                </a:lnTo>
                <a:lnTo>
                  <a:pt x="633602" y="12445"/>
                </a:lnTo>
                <a:lnTo>
                  <a:pt x="637159" y="11810"/>
                </a:lnTo>
                <a:lnTo>
                  <a:pt x="668607" y="11810"/>
                </a:lnTo>
                <a:lnTo>
                  <a:pt x="665734" y="8762"/>
                </a:lnTo>
                <a:lnTo>
                  <a:pt x="662813" y="5968"/>
                </a:lnTo>
                <a:lnTo>
                  <a:pt x="659384" y="3809"/>
                </a:lnTo>
                <a:lnTo>
                  <a:pt x="651256" y="762"/>
                </a:lnTo>
                <a:lnTo>
                  <a:pt x="646557" y="0"/>
                </a:lnTo>
                <a:close/>
              </a:path>
              <a:path w="675639" h="111760">
                <a:moveTo>
                  <a:pt x="675132" y="55879"/>
                </a:moveTo>
                <a:lnTo>
                  <a:pt x="641731" y="55879"/>
                </a:lnTo>
                <a:lnTo>
                  <a:pt x="641731" y="67437"/>
                </a:lnTo>
                <a:lnTo>
                  <a:pt x="661542" y="67437"/>
                </a:lnTo>
                <a:lnTo>
                  <a:pt x="661542" y="92456"/>
                </a:lnTo>
                <a:lnTo>
                  <a:pt x="660908" y="93090"/>
                </a:lnTo>
                <a:lnTo>
                  <a:pt x="660146" y="93725"/>
                </a:lnTo>
                <a:lnTo>
                  <a:pt x="659384" y="94487"/>
                </a:lnTo>
                <a:lnTo>
                  <a:pt x="645922" y="99694"/>
                </a:lnTo>
                <a:lnTo>
                  <a:pt x="672513" y="99694"/>
                </a:lnTo>
                <a:lnTo>
                  <a:pt x="673100" y="99059"/>
                </a:lnTo>
                <a:lnTo>
                  <a:pt x="674242" y="97535"/>
                </a:lnTo>
                <a:lnTo>
                  <a:pt x="675132" y="96393"/>
                </a:lnTo>
                <a:lnTo>
                  <a:pt x="675132" y="55879"/>
                </a:lnTo>
                <a:close/>
              </a:path>
              <a:path w="675639" h="111760">
                <a:moveTo>
                  <a:pt x="668607" y="11810"/>
                </a:moveTo>
                <a:lnTo>
                  <a:pt x="647826" y="11810"/>
                </a:lnTo>
                <a:lnTo>
                  <a:pt x="652652" y="13715"/>
                </a:lnTo>
                <a:lnTo>
                  <a:pt x="655954" y="17399"/>
                </a:lnTo>
                <a:lnTo>
                  <a:pt x="659129" y="21208"/>
                </a:lnTo>
                <a:lnTo>
                  <a:pt x="661035" y="26543"/>
                </a:lnTo>
                <a:lnTo>
                  <a:pt x="661542" y="33274"/>
                </a:lnTo>
                <a:lnTo>
                  <a:pt x="675132" y="33274"/>
                </a:lnTo>
                <a:lnTo>
                  <a:pt x="674877" y="28066"/>
                </a:lnTo>
                <a:lnTo>
                  <a:pt x="673862" y="23368"/>
                </a:lnTo>
                <a:lnTo>
                  <a:pt x="672338" y="19303"/>
                </a:lnTo>
                <a:lnTo>
                  <a:pt x="670687" y="15112"/>
                </a:lnTo>
                <a:lnTo>
                  <a:pt x="668607" y="11810"/>
                </a:lnTo>
                <a:close/>
              </a:path>
            </a:pathLst>
          </a:custGeom>
          <a:solidFill>
            <a:srgbClr val="2B2B2B">
              <a:alpha val="50195"/>
            </a:srgbClr>
          </a:solidFill>
        </p:spPr>
        <p:txBody>
          <a:bodyPr wrap="square" lIns="0" tIns="0" rIns="0" bIns="0" rtlCol="0"/>
          <a:lstStyle/>
          <a:p>
            <a:endParaRPr/>
          </a:p>
        </p:txBody>
      </p:sp>
      <p:sp>
        <p:nvSpPr>
          <p:cNvPr id="4" name="object 4"/>
          <p:cNvSpPr/>
          <p:nvPr/>
        </p:nvSpPr>
        <p:spPr>
          <a:xfrm>
            <a:off x="5945504" y="4163948"/>
            <a:ext cx="301625" cy="0"/>
          </a:xfrm>
          <a:custGeom>
            <a:avLst/>
            <a:gdLst/>
            <a:ahLst/>
            <a:cxnLst/>
            <a:rect l="l" t="t" r="r" b="b"/>
            <a:pathLst>
              <a:path w="301625">
                <a:moveTo>
                  <a:pt x="301117" y="0"/>
                </a:moveTo>
                <a:lnTo>
                  <a:pt x="0" y="0"/>
                </a:lnTo>
              </a:path>
            </a:pathLst>
          </a:custGeom>
          <a:ln w="19050">
            <a:solidFill>
              <a:srgbClr val="F70000"/>
            </a:solidFill>
          </a:ln>
        </p:spPr>
        <p:txBody>
          <a:bodyPr wrap="square" lIns="0" tIns="0" rIns="0" bIns="0" rtlCol="0"/>
          <a:lstStyle/>
          <a:p>
            <a:endParaRPr/>
          </a:p>
        </p:txBody>
      </p:sp>
      <p:sp>
        <p:nvSpPr>
          <p:cNvPr id="5" name="object 5"/>
          <p:cNvSpPr txBox="1"/>
          <p:nvPr/>
        </p:nvSpPr>
        <p:spPr>
          <a:xfrm>
            <a:off x="2127250" y="4257294"/>
            <a:ext cx="7906384" cy="1265988"/>
          </a:xfrm>
          <a:prstGeom prst="rect">
            <a:avLst/>
          </a:prstGeom>
        </p:spPr>
        <p:txBody>
          <a:bodyPr vert="horz" wrap="square" lIns="0" tIns="0" rIns="0" bIns="0" rtlCol="0">
            <a:spAutoFit/>
          </a:bodyPr>
          <a:lstStyle/>
          <a:p>
            <a:pPr marL="31115" algn="ctr">
              <a:lnSpc>
                <a:spcPct val="100000"/>
              </a:lnSpc>
            </a:pPr>
            <a:r>
              <a:rPr sz="1600" spc="5" dirty="0">
                <a:solidFill>
                  <a:srgbClr val="FF5700"/>
                </a:solidFill>
                <a:latin typeface="Calibri"/>
                <a:cs typeface="Calibri"/>
              </a:rPr>
              <a:t>Please </a:t>
            </a:r>
            <a:r>
              <a:rPr sz="1600" spc="-55" dirty="0">
                <a:solidFill>
                  <a:srgbClr val="FF5700"/>
                </a:solidFill>
                <a:latin typeface="Calibri"/>
                <a:cs typeface="Calibri"/>
              </a:rPr>
              <a:t>note </a:t>
            </a:r>
            <a:r>
              <a:rPr sz="1600" spc="15" dirty="0">
                <a:solidFill>
                  <a:srgbClr val="FF5700"/>
                </a:solidFill>
                <a:latin typeface="Calibri"/>
                <a:cs typeface="Calibri"/>
              </a:rPr>
              <a:t>specific </a:t>
            </a:r>
            <a:r>
              <a:rPr sz="1600" spc="-15" dirty="0">
                <a:solidFill>
                  <a:srgbClr val="FF5700"/>
                </a:solidFill>
                <a:latin typeface="Calibri"/>
                <a:cs typeface="Calibri"/>
              </a:rPr>
              <a:t>instructions </a:t>
            </a:r>
            <a:r>
              <a:rPr sz="1600" spc="-25" dirty="0">
                <a:solidFill>
                  <a:srgbClr val="FF5700"/>
                </a:solidFill>
                <a:latin typeface="Calibri"/>
                <a:cs typeface="Calibri"/>
              </a:rPr>
              <a:t>/ options </a:t>
            </a:r>
            <a:r>
              <a:rPr sz="1600" spc="-35" dirty="0">
                <a:solidFill>
                  <a:srgbClr val="FF5700"/>
                </a:solidFill>
                <a:latin typeface="Calibri"/>
                <a:cs typeface="Calibri"/>
              </a:rPr>
              <a:t>for </a:t>
            </a:r>
            <a:r>
              <a:rPr sz="1600" spc="-20" dirty="0">
                <a:solidFill>
                  <a:srgbClr val="FF5700"/>
                </a:solidFill>
                <a:latin typeface="Calibri"/>
                <a:cs typeface="Calibri"/>
              </a:rPr>
              <a:t>each</a:t>
            </a:r>
            <a:r>
              <a:rPr sz="1600" spc="70" dirty="0">
                <a:solidFill>
                  <a:srgbClr val="FF5700"/>
                </a:solidFill>
                <a:latin typeface="Calibri"/>
                <a:cs typeface="Calibri"/>
              </a:rPr>
              <a:t> </a:t>
            </a:r>
            <a:r>
              <a:rPr sz="1600" dirty="0">
                <a:solidFill>
                  <a:srgbClr val="FF5700"/>
                </a:solidFill>
                <a:latin typeface="Calibri"/>
                <a:cs typeface="Calibri"/>
              </a:rPr>
              <a:t>task</a:t>
            </a:r>
            <a:endParaRPr sz="1600" dirty="0">
              <a:latin typeface="Calibri"/>
              <a:cs typeface="Calibri"/>
            </a:endParaRPr>
          </a:p>
          <a:p>
            <a:pPr marL="12700" marR="5080" algn="ctr">
              <a:lnSpc>
                <a:spcPct val="130000"/>
              </a:lnSpc>
              <a:spcBef>
                <a:spcPts val="1350"/>
              </a:spcBef>
            </a:pPr>
            <a:r>
              <a:rPr sz="1400" spc="-50" dirty="0">
                <a:solidFill>
                  <a:srgbClr val="2B2B2B"/>
                </a:solidFill>
                <a:latin typeface="Arial Narrow"/>
                <a:cs typeface="Arial Narrow"/>
              </a:rPr>
              <a:t>YOUR</a:t>
            </a:r>
            <a:r>
              <a:rPr sz="1400" spc="-5" dirty="0">
                <a:solidFill>
                  <a:srgbClr val="2B2B2B"/>
                </a:solidFill>
                <a:latin typeface="Arial Narrow"/>
                <a:cs typeface="Arial Narrow"/>
              </a:rPr>
              <a:t> </a:t>
            </a:r>
            <a:r>
              <a:rPr sz="1400" spc="-15" dirty="0">
                <a:solidFill>
                  <a:srgbClr val="2B2B2B"/>
                </a:solidFill>
                <a:latin typeface="Arial Narrow"/>
                <a:cs typeface="Arial Narrow"/>
              </a:rPr>
              <a:t>OWN</a:t>
            </a:r>
            <a:r>
              <a:rPr sz="1400" spc="-20" dirty="0">
                <a:solidFill>
                  <a:srgbClr val="2B2B2B"/>
                </a:solidFill>
                <a:latin typeface="Arial Narrow"/>
                <a:cs typeface="Arial Narrow"/>
              </a:rPr>
              <a:t> </a:t>
            </a:r>
            <a:r>
              <a:rPr sz="1400" spc="-15" dirty="0">
                <a:solidFill>
                  <a:srgbClr val="2B2B2B"/>
                </a:solidFill>
                <a:latin typeface="Arial Narrow"/>
                <a:cs typeface="Arial Narrow"/>
              </a:rPr>
              <a:t>TAKE:</a:t>
            </a:r>
            <a:r>
              <a:rPr sz="1400" spc="-5" dirty="0">
                <a:solidFill>
                  <a:srgbClr val="2B2B2B"/>
                </a:solidFill>
                <a:latin typeface="Arial Narrow"/>
                <a:cs typeface="Arial Narrow"/>
              </a:rPr>
              <a:t> </a:t>
            </a:r>
            <a:r>
              <a:rPr sz="1400" spc="5" dirty="0">
                <a:solidFill>
                  <a:srgbClr val="2B2B2B"/>
                </a:solidFill>
                <a:latin typeface="Arial Narrow"/>
                <a:cs typeface="Arial Narrow"/>
              </a:rPr>
              <a:t>Each</a:t>
            </a:r>
            <a:r>
              <a:rPr sz="1400" spc="10" dirty="0">
                <a:solidFill>
                  <a:srgbClr val="2B2B2B"/>
                </a:solidFill>
                <a:latin typeface="Arial Narrow"/>
                <a:cs typeface="Arial Narrow"/>
              </a:rPr>
              <a:t> </a:t>
            </a:r>
            <a:r>
              <a:rPr sz="1400" spc="45" dirty="0">
                <a:solidFill>
                  <a:srgbClr val="2B2B2B"/>
                </a:solidFill>
                <a:latin typeface="Arial Narrow"/>
                <a:cs typeface="Arial Narrow"/>
              </a:rPr>
              <a:t>task</a:t>
            </a:r>
            <a:r>
              <a:rPr sz="1400" dirty="0">
                <a:solidFill>
                  <a:srgbClr val="2B2B2B"/>
                </a:solidFill>
                <a:latin typeface="Arial Narrow"/>
                <a:cs typeface="Arial Narrow"/>
              </a:rPr>
              <a:t> </a:t>
            </a:r>
            <a:r>
              <a:rPr sz="1400" spc="45" dirty="0">
                <a:solidFill>
                  <a:srgbClr val="2B2B2B"/>
                </a:solidFill>
                <a:latin typeface="Arial Narrow"/>
                <a:cs typeface="Arial Narrow"/>
              </a:rPr>
              <a:t>will</a:t>
            </a:r>
            <a:r>
              <a:rPr sz="1400" spc="15" dirty="0">
                <a:solidFill>
                  <a:srgbClr val="2B2B2B"/>
                </a:solidFill>
                <a:latin typeface="Arial Narrow"/>
                <a:cs typeface="Arial Narrow"/>
              </a:rPr>
              <a:t> </a:t>
            </a:r>
            <a:r>
              <a:rPr sz="1400" spc="45" dirty="0">
                <a:solidFill>
                  <a:srgbClr val="2B2B2B"/>
                </a:solidFill>
                <a:latin typeface="Arial Narrow"/>
                <a:cs typeface="Arial Narrow"/>
              </a:rPr>
              <a:t>allow</a:t>
            </a:r>
            <a:r>
              <a:rPr sz="1400" spc="10" dirty="0">
                <a:solidFill>
                  <a:srgbClr val="2B2B2B"/>
                </a:solidFill>
                <a:latin typeface="Arial Narrow"/>
                <a:cs typeface="Arial Narrow"/>
              </a:rPr>
              <a:t> </a:t>
            </a:r>
            <a:r>
              <a:rPr sz="1400" spc="25" dirty="0">
                <a:solidFill>
                  <a:srgbClr val="2B2B2B"/>
                </a:solidFill>
                <a:latin typeface="Arial Narrow"/>
                <a:cs typeface="Arial Narrow"/>
              </a:rPr>
              <a:t>you</a:t>
            </a:r>
            <a:r>
              <a:rPr sz="1400" dirty="0">
                <a:solidFill>
                  <a:srgbClr val="2B2B2B"/>
                </a:solidFill>
                <a:latin typeface="Arial Narrow"/>
                <a:cs typeface="Arial Narrow"/>
              </a:rPr>
              <a:t> </a:t>
            </a:r>
            <a:r>
              <a:rPr sz="1400" spc="60" dirty="0">
                <a:solidFill>
                  <a:srgbClr val="2B2B2B"/>
                </a:solidFill>
                <a:latin typeface="Arial Narrow"/>
                <a:cs typeface="Arial Narrow"/>
              </a:rPr>
              <a:t>to</a:t>
            </a:r>
            <a:r>
              <a:rPr sz="1400" spc="-15" dirty="0">
                <a:solidFill>
                  <a:srgbClr val="2B2B2B"/>
                </a:solidFill>
                <a:latin typeface="Arial Narrow"/>
                <a:cs typeface="Arial Narrow"/>
              </a:rPr>
              <a:t> </a:t>
            </a:r>
            <a:r>
              <a:rPr sz="1400" spc="50" dirty="0">
                <a:solidFill>
                  <a:srgbClr val="2B2B2B"/>
                </a:solidFill>
                <a:latin typeface="Arial Narrow"/>
                <a:cs typeface="Arial Narrow"/>
              </a:rPr>
              <a:t>put</a:t>
            </a:r>
            <a:r>
              <a:rPr sz="1400" spc="-15" dirty="0">
                <a:solidFill>
                  <a:srgbClr val="2B2B2B"/>
                </a:solidFill>
                <a:latin typeface="Arial Narrow"/>
                <a:cs typeface="Arial Narrow"/>
              </a:rPr>
              <a:t> </a:t>
            </a:r>
            <a:r>
              <a:rPr sz="1400" spc="25" dirty="0">
                <a:solidFill>
                  <a:srgbClr val="2B2B2B"/>
                </a:solidFill>
                <a:latin typeface="Arial Narrow"/>
                <a:cs typeface="Arial Narrow"/>
              </a:rPr>
              <a:t>your</a:t>
            </a:r>
            <a:r>
              <a:rPr sz="1400" spc="10" dirty="0">
                <a:solidFill>
                  <a:srgbClr val="2B2B2B"/>
                </a:solidFill>
                <a:latin typeface="Arial Narrow"/>
                <a:cs typeface="Arial Narrow"/>
              </a:rPr>
              <a:t> </a:t>
            </a:r>
            <a:r>
              <a:rPr sz="1400" spc="55" dirty="0">
                <a:solidFill>
                  <a:srgbClr val="2B2B2B"/>
                </a:solidFill>
                <a:latin typeface="Arial Narrow"/>
                <a:cs typeface="Arial Narrow"/>
              </a:rPr>
              <a:t>own</a:t>
            </a:r>
            <a:r>
              <a:rPr sz="1400" spc="-5" dirty="0">
                <a:solidFill>
                  <a:srgbClr val="2B2B2B"/>
                </a:solidFill>
                <a:latin typeface="Arial Narrow"/>
                <a:cs typeface="Arial Narrow"/>
              </a:rPr>
              <a:t> </a:t>
            </a:r>
            <a:r>
              <a:rPr sz="1400" spc="65" dirty="0">
                <a:solidFill>
                  <a:srgbClr val="2B2B2B"/>
                </a:solidFill>
                <a:latin typeface="Arial Narrow"/>
                <a:cs typeface="Arial Narrow"/>
              </a:rPr>
              <a:t>twist</a:t>
            </a:r>
            <a:r>
              <a:rPr sz="1400" spc="10" dirty="0">
                <a:solidFill>
                  <a:srgbClr val="2B2B2B"/>
                </a:solidFill>
                <a:latin typeface="Arial Narrow"/>
                <a:cs typeface="Arial Narrow"/>
              </a:rPr>
              <a:t> </a:t>
            </a:r>
            <a:r>
              <a:rPr sz="1400" spc="90" dirty="0">
                <a:solidFill>
                  <a:srgbClr val="2B2B2B"/>
                </a:solidFill>
                <a:latin typeface="Gill Sans MT"/>
                <a:cs typeface="Gill Sans MT"/>
              </a:rPr>
              <a:t>–</a:t>
            </a:r>
            <a:r>
              <a:rPr sz="1400" spc="-70" dirty="0">
                <a:solidFill>
                  <a:srgbClr val="2B2B2B"/>
                </a:solidFill>
                <a:latin typeface="Gill Sans MT"/>
                <a:cs typeface="Gill Sans MT"/>
              </a:rPr>
              <a:t> </a:t>
            </a:r>
            <a:r>
              <a:rPr sz="1400" spc="35" dirty="0">
                <a:solidFill>
                  <a:srgbClr val="2B2B2B"/>
                </a:solidFill>
                <a:latin typeface="Arial Narrow"/>
                <a:cs typeface="Arial Narrow"/>
              </a:rPr>
              <a:t>consider</a:t>
            </a:r>
            <a:r>
              <a:rPr sz="1400" spc="10" dirty="0">
                <a:solidFill>
                  <a:srgbClr val="2B2B2B"/>
                </a:solidFill>
                <a:latin typeface="Arial Narrow"/>
                <a:cs typeface="Arial Narrow"/>
              </a:rPr>
              <a:t> </a:t>
            </a:r>
            <a:r>
              <a:rPr sz="1400" spc="45" dirty="0">
                <a:solidFill>
                  <a:srgbClr val="2B2B2B"/>
                </a:solidFill>
                <a:latin typeface="Arial Narrow"/>
                <a:cs typeface="Arial Narrow"/>
              </a:rPr>
              <a:t>this</a:t>
            </a:r>
            <a:r>
              <a:rPr sz="1400" spc="-5" dirty="0">
                <a:solidFill>
                  <a:srgbClr val="2B2B2B"/>
                </a:solidFill>
                <a:latin typeface="Arial Narrow"/>
                <a:cs typeface="Arial Narrow"/>
              </a:rPr>
              <a:t> </a:t>
            </a:r>
            <a:r>
              <a:rPr sz="1400" spc="35" dirty="0">
                <a:solidFill>
                  <a:srgbClr val="2B2B2B"/>
                </a:solidFill>
                <a:latin typeface="Arial Narrow"/>
                <a:cs typeface="Arial Narrow"/>
              </a:rPr>
              <a:t>carefully.</a:t>
            </a:r>
            <a:r>
              <a:rPr sz="1400" spc="20" dirty="0">
                <a:solidFill>
                  <a:srgbClr val="2B2B2B"/>
                </a:solidFill>
                <a:latin typeface="Arial Narrow"/>
                <a:cs typeface="Arial Narrow"/>
              </a:rPr>
              <a:t> </a:t>
            </a:r>
            <a:r>
              <a:rPr sz="1400" spc="30" dirty="0">
                <a:solidFill>
                  <a:srgbClr val="2B2B2B"/>
                </a:solidFill>
                <a:latin typeface="Arial Narrow"/>
                <a:cs typeface="Arial Narrow"/>
              </a:rPr>
              <a:t>What</a:t>
            </a:r>
            <a:r>
              <a:rPr sz="1400" spc="-5" dirty="0">
                <a:solidFill>
                  <a:srgbClr val="2B2B2B"/>
                </a:solidFill>
                <a:latin typeface="Arial Narrow"/>
                <a:cs typeface="Arial Narrow"/>
              </a:rPr>
              <a:t> </a:t>
            </a:r>
            <a:r>
              <a:rPr sz="1400" spc="45" dirty="0">
                <a:solidFill>
                  <a:srgbClr val="2B2B2B"/>
                </a:solidFill>
                <a:latin typeface="Arial Narrow"/>
                <a:cs typeface="Arial Narrow"/>
              </a:rPr>
              <a:t>do</a:t>
            </a:r>
            <a:r>
              <a:rPr sz="1400" dirty="0">
                <a:solidFill>
                  <a:srgbClr val="2B2B2B"/>
                </a:solidFill>
                <a:latin typeface="Arial Narrow"/>
                <a:cs typeface="Arial Narrow"/>
              </a:rPr>
              <a:t> </a:t>
            </a:r>
            <a:r>
              <a:rPr sz="1400" spc="30" dirty="0">
                <a:solidFill>
                  <a:srgbClr val="2B2B2B"/>
                </a:solidFill>
                <a:latin typeface="Arial Narrow"/>
                <a:cs typeface="Arial Narrow"/>
              </a:rPr>
              <a:t>you</a:t>
            </a:r>
            <a:r>
              <a:rPr sz="1400" dirty="0">
                <a:solidFill>
                  <a:srgbClr val="2B2B2B"/>
                </a:solidFill>
                <a:latin typeface="Arial Narrow"/>
                <a:cs typeface="Arial Narrow"/>
              </a:rPr>
              <a:t> </a:t>
            </a:r>
            <a:r>
              <a:rPr sz="1400" spc="30" dirty="0">
                <a:solidFill>
                  <a:srgbClr val="2B2B2B"/>
                </a:solidFill>
                <a:latin typeface="Arial Narrow"/>
                <a:cs typeface="Arial Narrow"/>
              </a:rPr>
              <a:t>feel</a:t>
            </a:r>
            <a:r>
              <a:rPr sz="1400" dirty="0">
                <a:solidFill>
                  <a:srgbClr val="2B2B2B"/>
                </a:solidFill>
                <a:latin typeface="Arial Narrow"/>
                <a:cs typeface="Arial Narrow"/>
              </a:rPr>
              <a:t> </a:t>
            </a:r>
            <a:r>
              <a:rPr sz="1400" spc="40" dirty="0">
                <a:solidFill>
                  <a:srgbClr val="2B2B2B"/>
                </a:solidFill>
                <a:latin typeface="Arial Narrow"/>
                <a:cs typeface="Arial Narrow"/>
              </a:rPr>
              <a:t>is</a:t>
            </a:r>
            <a:r>
              <a:rPr sz="1400" dirty="0">
                <a:solidFill>
                  <a:srgbClr val="2B2B2B"/>
                </a:solidFill>
                <a:latin typeface="Arial Narrow"/>
                <a:cs typeface="Arial Narrow"/>
              </a:rPr>
              <a:t> </a:t>
            </a:r>
            <a:r>
              <a:rPr sz="1400" spc="70" dirty="0">
                <a:solidFill>
                  <a:srgbClr val="2B2B2B"/>
                </a:solidFill>
                <a:latin typeface="Arial Narrow"/>
                <a:cs typeface="Arial Narrow"/>
              </a:rPr>
              <a:t>most  </a:t>
            </a:r>
            <a:r>
              <a:rPr sz="1400" spc="40" dirty="0">
                <a:solidFill>
                  <a:srgbClr val="2B2B2B"/>
                </a:solidFill>
                <a:latin typeface="Arial Narrow"/>
                <a:cs typeface="Arial Narrow"/>
              </a:rPr>
              <a:t>effective</a:t>
            </a:r>
            <a:r>
              <a:rPr sz="1400" dirty="0">
                <a:solidFill>
                  <a:srgbClr val="2B2B2B"/>
                </a:solidFill>
                <a:latin typeface="Arial Narrow"/>
                <a:cs typeface="Arial Narrow"/>
              </a:rPr>
              <a:t> </a:t>
            </a:r>
            <a:r>
              <a:rPr sz="1400" spc="175" dirty="0">
                <a:solidFill>
                  <a:srgbClr val="2B2B2B"/>
                </a:solidFill>
                <a:latin typeface="Arial Narrow"/>
                <a:cs typeface="Arial Narrow"/>
              </a:rPr>
              <a:t>/</a:t>
            </a:r>
            <a:r>
              <a:rPr sz="1400" dirty="0">
                <a:solidFill>
                  <a:srgbClr val="2B2B2B"/>
                </a:solidFill>
                <a:latin typeface="Arial Narrow"/>
                <a:cs typeface="Arial Narrow"/>
              </a:rPr>
              <a:t> </a:t>
            </a:r>
            <a:r>
              <a:rPr sz="1400" spc="30" dirty="0">
                <a:solidFill>
                  <a:srgbClr val="2B2B2B"/>
                </a:solidFill>
                <a:latin typeface="Arial Narrow"/>
                <a:cs typeface="Arial Narrow"/>
              </a:rPr>
              <a:t>appropriate</a:t>
            </a:r>
            <a:r>
              <a:rPr sz="1400" dirty="0">
                <a:solidFill>
                  <a:srgbClr val="2B2B2B"/>
                </a:solidFill>
                <a:latin typeface="Arial Narrow"/>
                <a:cs typeface="Arial Narrow"/>
              </a:rPr>
              <a:t> </a:t>
            </a:r>
            <a:r>
              <a:rPr sz="1400" spc="60" dirty="0">
                <a:solidFill>
                  <a:srgbClr val="2B2B2B"/>
                </a:solidFill>
                <a:latin typeface="Arial Narrow"/>
                <a:cs typeface="Arial Narrow"/>
              </a:rPr>
              <a:t>to</a:t>
            </a:r>
            <a:r>
              <a:rPr sz="1400" dirty="0">
                <a:solidFill>
                  <a:srgbClr val="2B2B2B"/>
                </a:solidFill>
                <a:latin typeface="Arial Narrow"/>
                <a:cs typeface="Arial Narrow"/>
              </a:rPr>
              <a:t> </a:t>
            </a:r>
            <a:r>
              <a:rPr sz="1400" spc="35" dirty="0">
                <a:solidFill>
                  <a:srgbClr val="2B2B2B"/>
                </a:solidFill>
                <a:latin typeface="Arial Narrow"/>
                <a:cs typeface="Arial Narrow"/>
              </a:rPr>
              <a:t>showcase</a:t>
            </a:r>
            <a:r>
              <a:rPr sz="1400" spc="5" dirty="0">
                <a:solidFill>
                  <a:srgbClr val="2B2B2B"/>
                </a:solidFill>
                <a:latin typeface="Arial Narrow"/>
                <a:cs typeface="Arial Narrow"/>
              </a:rPr>
              <a:t> </a:t>
            </a:r>
            <a:r>
              <a:rPr sz="1400" spc="30" dirty="0">
                <a:solidFill>
                  <a:srgbClr val="2B2B2B"/>
                </a:solidFill>
                <a:latin typeface="Arial Narrow"/>
                <a:cs typeface="Arial Narrow"/>
              </a:rPr>
              <a:t>your</a:t>
            </a:r>
            <a:r>
              <a:rPr sz="1400" dirty="0">
                <a:solidFill>
                  <a:srgbClr val="2B2B2B"/>
                </a:solidFill>
                <a:latin typeface="Arial Narrow"/>
                <a:cs typeface="Arial Narrow"/>
              </a:rPr>
              <a:t> </a:t>
            </a:r>
            <a:r>
              <a:rPr sz="1400" spc="45" dirty="0">
                <a:solidFill>
                  <a:srgbClr val="2B2B2B"/>
                </a:solidFill>
                <a:latin typeface="Arial Narrow"/>
                <a:cs typeface="Arial Narrow"/>
              </a:rPr>
              <a:t>tech</a:t>
            </a:r>
            <a:r>
              <a:rPr sz="1400" spc="-10" dirty="0">
                <a:solidFill>
                  <a:srgbClr val="2B2B2B"/>
                </a:solidFill>
                <a:latin typeface="Arial Narrow"/>
                <a:cs typeface="Arial Narrow"/>
              </a:rPr>
              <a:t> </a:t>
            </a:r>
            <a:r>
              <a:rPr sz="1400" spc="175" dirty="0">
                <a:solidFill>
                  <a:srgbClr val="2B2B2B"/>
                </a:solidFill>
                <a:latin typeface="Arial Narrow"/>
                <a:cs typeface="Arial Narrow"/>
              </a:rPr>
              <a:t>/</a:t>
            </a:r>
            <a:r>
              <a:rPr sz="1400" spc="-5" dirty="0">
                <a:solidFill>
                  <a:srgbClr val="2B2B2B"/>
                </a:solidFill>
                <a:latin typeface="Arial Narrow"/>
                <a:cs typeface="Arial Narrow"/>
              </a:rPr>
              <a:t> </a:t>
            </a:r>
            <a:r>
              <a:rPr sz="1400" spc="35" dirty="0">
                <a:solidFill>
                  <a:srgbClr val="2B2B2B"/>
                </a:solidFill>
                <a:latin typeface="Arial Narrow"/>
                <a:cs typeface="Arial Narrow"/>
              </a:rPr>
              <a:t>investigation</a:t>
            </a:r>
            <a:r>
              <a:rPr sz="1400" spc="35" dirty="0" smtClean="0">
                <a:solidFill>
                  <a:srgbClr val="2B2B2B"/>
                </a:solidFill>
                <a:latin typeface="Arial Narrow"/>
                <a:cs typeface="Arial Narrow"/>
              </a:rPr>
              <a:t>.</a:t>
            </a:r>
            <a:r>
              <a:rPr lang="en-GB" sz="1400" spc="35" dirty="0" smtClean="0">
                <a:solidFill>
                  <a:srgbClr val="2B2B2B"/>
                </a:solidFill>
                <a:latin typeface="Arial Narrow"/>
                <a:cs typeface="Arial Narrow"/>
              </a:rPr>
              <a:t> You can use any language, any engine and any libraries you want.</a:t>
            </a:r>
            <a:endParaRPr sz="1400" dirty="0">
              <a:latin typeface="Arial Narrow"/>
              <a:cs typeface="Arial Narrow"/>
            </a:endParaRPr>
          </a:p>
        </p:txBody>
      </p:sp>
      <p:sp>
        <p:nvSpPr>
          <p:cNvPr id="6" name="object 6"/>
          <p:cNvSpPr/>
          <p:nvPr/>
        </p:nvSpPr>
        <p:spPr>
          <a:xfrm>
            <a:off x="3190620" y="0"/>
            <a:ext cx="6111747" cy="466026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5"/>
          <p:cNvSpPr/>
          <p:nvPr/>
        </p:nvSpPr>
        <p:spPr>
          <a:xfrm>
            <a:off x="6242431" y="3858261"/>
            <a:ext cx="465455" cy="130175"/>
          </a:xfrm>
          <a:custGeom>
            <a:avLst/>
            <a:gdLst/>
            <a:ahLst/>
            <a:cxnLst/>
            <a:rect l="l" t="t" r="r" b="b"/>
            <a:pathLst>
              <a:path w="465454" h="130175">
                <a:moveTo>
                  <a:pt x="45720" y="11175"/>
                </a:moveTo>
                <a:lnTo>
                  <a:pt x="35814" y="11175"/>
                </a:lnTo>
                <a:lnTo>
                  <a:pt x="35814" y="128015"/>
                </a:lnTo>
                <a:lnTo>
                  <a:pt x="45720" y="128015"/>
                </a:lnTo>
                <a:lnTo>
                  <a:pt x="45720" y="11175"/>
                </a:lnTo>
                <a:close/>
              </a:path>
              <a:path w="465454" h="130175">
                <a:moveTo>
                  <a:pt x="81661" y="1777"/>
                </a:moveTo>
                <a:lnTo>
                  <a:pt x="0" y="1777"/>
                </a:lnTo>
                <a:lnTo>
                  <a:pt x="0" y="11175"/>
                </a:lnTo>
                <a:lnTo>
                  <a:pt x="81661" y="11175"/>
                </a:lnTo>
                <a:lnTo>
                  <a:pt x="81661" y="1777"/>
                </a:lnTo>
                <a:close/>
              </a:path>
              <a:path w="465454" h="130175">
                <a:moveTo>
                  <a:pt x="140081" y="1777"/>
                </a:moveTo>
                <a:lnTo>
                  <a:pt x="130810" y="1777"/>
                </a:lnTo>
                <a:lnTo>
                  <a:pt x="90678" y="128015"/>
                </a:lnTo>
                <a:lnTo>
                  <a:pt x="100965" y="128015"/>
                </a:lnTo>
                <a:lnTo>
                  <a:pt x="111760" y="92709"/>
                </a:lnTo>
                <a:lnTo>
                  <a:pt x="169080" y="92709"/>
                </a:lnTo>
                <a:lnTo>
                  <a:pt x="166123" y="83438"/>
                </a:lnTo>
                <a:lnTo>
                  <a:pt x="114554" y="83438"/>
                </a:lnTo>
                <a:lnTo>
                  <a:pt x="135382" y="15747"/>
                </a:lnTo>
                <a:lnTo>
                  <a:pt x="144536" y="15747"/>
                </a:lnTo>
                <a:lnTo>
                  <a:pt x="140081" y="1777"/>
                </a:lnTo>
                <a:close/>
              </a:path>
              <a:path w="465454" h="130175">
                <a:moveTo>
                  <a:pt x="169080" y="92709"/>
                </a:moveTo>
                <a:lnTo>
                  <a:pt x="159004" y="92709"/>
                </a:lnTo>
                <a:lnTo>
                  <a:pt x="169926" y="128015"/>
                </a:lnTo>
                <a:lnTo>
                  <a:pt x="180340" y="128015"/>
                </a:lnTo>
                <a:lnTo>
                  <a:pt x="169080" y="92709"/>
                </a:lnTo>
                <a:close/>
              </a:path>
              <a:path w="465454" h="130175">
                <a:moveTo>
                  <a:pt x="144536" y="15747"/>
                </a:moveTo>
                <a:lnTo>
                  <a:pt x="135382" y="15747"/>
                </a:lnTo>
                <a:lnTo>
                  <a:pt x="156210" y="83438"/>
                </a:lnTo>
                <a:lnTo>
                  <a:pt x="166123" y="83438"/>
                </a:lnTo>
                <a:lnTo>
                  <a:pt x="144536" y="15747"/>
                </a:lnTo>
                <a:close/>
              </a:path>
              <a:path w="465454" h="130175">
                <a:moveTo>
                  <a:pt x="202184" y="91947"/>
                </a:moveTo>
                <a:lnTo>
                  <a:pt x="192278" y="91947"/>
                </a:lnTo>
                <a:lnTo>
                  <a:pt x="192278" y="98678"/>
                </a:lnTo>
                <a:lnTo>
                  <a:pt x="205105" y="120776"/>
                </a:lnTo>
                <a:lnTo>
                  <a:pt x="208788" y="123825"/>
                </a:lnTo>
                <a:lnTo>
                  <a:pt x="213106" y="126110"/>
                </a:lnTo>
                <a:lnTo>
                  <a:pt x="217805" y="127507"/>
                </a:lnTo>
                <a:lnTo>
                  <a:pt x="222504" y="129031"/>
                </a:lnTo>
                <a:lnTo>
                  <a:pt x="227330" y="129666"/>
                </a:lnTo>
                <a:lnTo>
                  <a:pt x="237363" y="129666"/>
                </a:lnTo>
                <a:lnTo>
                  <a:pt x="242189" y="129031"/>
                </a:lnTo>
                <a:lnTo>
                  <a:pt x="251206" y="125983"/>
                </a:lnTo>
                <a:lnTo>
                  <a:pt x="255016" y="123825"/>
                </a:lnTo>
                <a:lnTo>
                  <a:pt x="258191" y="120903"/>
                </a:lnTo>
                <a:lnTo>
                  <a:pt x="258641" y="120522"/>
                </a:lnTo>
                <a:lnTo>
                  <a:pt x="228473" y="120522"/>
                </a:lnTo>
                <a:lnTo>
                  <a:pt x="224917" y="120014"/>
                </a:lnTo>
                <a:lnTo>
                  <a:pt x="221361" y="118998"/>
                </a:lnTo>
                <a:lnTo>
                  <a:pt x="217805" y="118109"/>
                </a:lnTo>
                <a:lnTo>
                  <a:pt x="202184" y="97281"/>
                </a:lnTo>
                <a:lnTo>
                  <a:pt x="202184" y="91947"/>
                </a:lnTo>
                <a:close/>
              </a:path>
              <a:path w="465454" h="130175">
                <a:moveTo>
                  <a:pt x="236982" y="0"/>
                </a:moveTo>
                <a:lnTo>
                  <a:pt x="226060" y="0"/>
                </a:lnTo>
                <a:lnTo>
                  <a:pt x="221234" y="762"/>
                </a:lnTo>
                <a:lnTo>
                  <a:pt x="212598" y="4063"/>
                </a:lnTo>
                <a:lnTo>
                  <a:pt x="208788" y="6222"/>
                </a:lnTo>
                <a:lnTo>
                  <a:pt x="205613" y="9143"/>
                </a:lnTo>
                <a:lnTo>
                  <a:pt x="202438" y="11937"/>
                </a:lnTo>
                <a:lnTo>
                  <a:pt x="200025" y="15366"/>
                </a:lnTo>
                <a:lnTo>
                  <a:pt x="198247" y="19431"/>
                </a:lnTo>
                <a:lnTo>
                  <a:pt x="196469" y="23367"/>
                </a:lnTo>
                <a:lnTo>
                  <a:pt x="195605" y="27685"/>
                </a:lnTo>
                <a:lnTo>
                  <a:pt x="195606" y="37845"/>
                </a:lnTo>
                <a:lnTo>
                  <a:pt x="196469" y="42037"/>
                </a:lnTo>
                <a:lnTo>
                  <a:pt x="198120" y="45719"/>
                </a:lnTo>
                <a:lnTo>
                  <a:pt x="199644" y="49529"/>
                </a:lnTo>
                <a:lnTo>
                  <a:pt x="201930" y="52704"/>
                </a:lnTo>
                <a:lnTo>
                  <a:pt x="204978" y="55498"/>
                </a:lnTo>
                <a:lnTo>
                  <a:pt x="208026" y="58419"/>
                </a:lnTo>
                <a:lnTo>
                  <a:pt x="211582" y="60832"/>
                </a:lnTo>
                <a:lnTo>
                  <a:pt x="215900" y="62864"/>
                </a:lnTo>
                <a:lnTo>
                  <a:pt x="220091" y="65023"/>
                </a:lnTo>
                <a:lnTo>
                  <a:pt x="224917" y="66928"/>
                </a:lnTo>
                <a:lnTo>
                  <a:pt x="230251" y="68833"/>
                </a:lnTo>
                <a:lnTo>
                  <a:pt x="235712" y="70612"/>
                </a:lnTo>
                <a:lnTo>
                  <a:pt x="240157" y="72516"/>
                </a:lnTo>
                <a:lnTo>
                  <a:pt x="258445" y="93471"/>
                </a:lnTo>
                <a:lnTo>
                  <a:pt x="258445" y="100583"/>
                </a:lnTo>
                <a:lnTo>
                  <a:pt x="242951" y="118871"/>
                </a:lnTo>
                <a:lnTo>
                  <a:pt x="239776" y="120014"/>
                </a:lnTo>
                <a:lnTo>
                  <a:pt x="236093" y="120522"/>
                </a:lnTo>
                <a:lnTo>
                  <a:pt x="258641" y="120522"/>
                </a:lnTo>
                <a:lnTo>
                  <a:pt x="261493" y="118109"/>
                </a:lnTo>
                <a:lnTo>
                  <a:pt x="264033" y="114681"/>
                </a:lnTo>
                <a:lnTo>
                  <a:pt x="267589" y="106552"/>
                </a:lnTo>
                <a:lnTo>
                  <a:pt x="268477" y="101981"/>
                </a:lnTo>
                <a:lnTo>
                  <a:pt x="268477" y="91693"/>
                </a:lnTo>
                <a:lnTo>
                  <a:pt x="267716" y="87248"/>
                </a:lnTo>
                <a:lnTo>
                  <a:pt x="264668" y="79375"/>
                </a:lnTo>
                <a:lnTo>
                  <a:pt x="262509" y="75945"/>
                </a:lnTo>
                <a:lnTo>
                  <a:pt x="259461" y="73025"/>
                </a:lnTo>
                <a:lnTo>
                  <a:pt x="256540" y="70103"/>
                </a:lnTo>
                <a:lnTo>
                  <a:pt x="252857" y="67437"/>
                </a:lnTo>
                <a:lnTo>
                  <a:pt x="248412" y="65277"/>
                </a:lnTo>
                <a:lnTo>
                  <a:pt x="244094" y="62991"/>
                </a:lnTo>
                <a:lnTo>
                  <a:pt x="239141" y="60959"/>
                </a:lnTo>
                <a:lnTo>
                  <a:pt x="233426" y="59181"/>
                </a:lnTo>
                <a:lnTo>
                  <a:pt x="228346" y="57531"/>
                </a:lnTo>
                <a:lnTo>
                  <a:pt x="205613" y="35559"/>
                </a:lnTo>
                <a:lnTo>
                  <a:pt x="205613" y="29337"/>
                </a:lnTo>
                <a:lnTo>
                  <a:pt x="206121" y="26415"/>
                </a:lnTo>
                <a:lnTo>
                  <a:pt x="207363" y="23367"/>
                </a:lnTo>
                <a:lnTo>
                  <a:pt x="208407" y="20700"/>
                </a:lnTo>
                <a:lnTo>
                  <a:pt x="209931" y="18287"/>
                </a:lnTo>
                <a:lnTo>
                  <a:pt x="212090" y="16256"/>
                </a:lnTo>
                <a:lnTo>
                  <a:pt x="214249" y="14096"/>
                </a:lnTo>
                <a:lnTo>
                  <a:pt x="216916" y="12445"/>
                </a:lnTo>
                <a:lnTo>
                  <a:pt x="220091" y="11175"/>
                </a:lnTo>
                <a:lnTo>
                  <a:pt x="223393" y="10032"/>
                </a:lnTo>
                <a:lnTo>
                  <a:pt x="227076" y="9397"/>
                </a:lnTo>
                <a:lnTo>
                  <a:pt x="256662" y="9397"/>
                </a:lnTo>
                <a:lnTo>
                  <a:pt x="255016" y="7619"/>
                </a:lnTo>
                <a:lnTo>
                  <a:pt x="251079" y="4952"/>
                </a:lnTo>
                <a:lnTo>
                  <a:pt x="246634" y="2920"/>
                </a:lnTo>
                <a:lnTo>
                  <a:pt x="242062" y="1015"/>
                </a:lnTo>
                <a:lnTo>
                  <a:pt x="236982" y="0"/>
                </a:lnTo>
                <a:close/>
              </a:path>
              <a:path w="465454" h="130175">
                <a:moveTo>
                  <a:pt x="256662" y="9397"/>
                </a:moveTo>
                <a:lnTo>
                  <a:pt x="235585" y="9397"/>
                </a:lnTo>
                <a:lnTo>
                  <a:pt x="239395" y="10159"/>
                </a:lnTo>
                <a:lnTo>
                  <a:pt x="245999" y="12953"/>
                </a:lnTo>
                <a:lnTo>
                  <a:pt x="256159" y="26415"/>
                </a:lnTo>
                <a:lnTo>
                  <a:pt x="257429" y="29971"/>
                </a:lnTo>
                <a:lnTo>
                  <a:pt x="257937" y="33781"/>
                </a:lnTo>
                <a:lnTo>
                  <a:pt x="257937" y="37845"/>
                </a:lnTo>
                <a:lnTo>
                  <a:pt x="267970" y="37845"/>
                </a:lnTo>
                <a:lnTo>
                  <a:pt x="267970" y="32512"/>
                </a:lnTo>
                <a:lnTo>
                  <a:pt x="267080" y="27685"/>
                </a:lnTo>
                <a:lnTo>
                  <a:pt x="265429" y="22987"/>
                </a:lnTo>
                <a:lnTo>
                  <a:pt x="263778" y="18414"/>
                </a:lnTo>
                <a:lnTo>
                  <a:pt x="261366" y="14477"/>
                </a:lnTo>
                <a:lnTo>
                  <a:pt x="256662" y="9397"/>
                </a:lnTo>
                <a:close/>
              </a:path>
              <a:path w="465454" h="130175">
                <a:moveTo>
                  <a:pt x="300482" y="1777"/>
                </a:moveTo>
                <a:lnTo>
                  <a:pt x="290575" y="1777"/>
                </a:lnTo>
                <a:lnTo>
                  <a:pt x="290575" y="128015"/>
                </a:lnTo>
                <a:lnTo>
                  <a:pt x="300482" y="128015"/>
                </a:lnTo>
                <a:lnTo>
                  <a:pt x="300482" y="82676"/>
                </a:lnTo>
                <a:lnTo>
                  <a:pt x="312334" y="69087"/>
                </a:lnTo>
                <a:lnTo>
                  <a:pt x="300482" y="69087"/>
                </a:lnTo>
                <a:lnTo>
                  <a:pt x="300482" y="1777"/>
                </a:lnTo>
                <a:close/>
              </a:path>
              <a:path w="465454" h="130175">
                <a:moveTo>
                  <a:pt x="327152" y="65785"/>
                </a:moveTo>
                <a:lnTo>
                  <a:pt x="315214" y="65785"/>
                </a:lnTo>
                <a:lnTo>
                  <a:pt x="357250" y="128015"/>
                </a:lnTo>
                <a:lnTo>
                  <a:pt x="369316" y="128015"/>
                </a:lnTo>
                <a:lnTo>
                  <a:pt x="327152" y="65785"/>
                </a:lnTo>
                <a:close/>
              </a:path>
              <a:path w="465454" h="130175">
                <a:moveTo>
                  <a:pt x="365887" y="1777"/>
                </a:moveTo>
                <a:lnTo>
                  <a:pt x="353441" y="1777"/>
                </a:lnTo>
                <a:lnTo>
                  <a:pt x="314325" y="51688"/>
                </a:lnTo>
                <a:lnTo>
                  <a:pt x="300482" y="69087"/>
                </a:lnTo>
                <a:lnTo>
                  <a:pt x="312334" y="69087"/>
                </a:lnTo>
                <a:lnTo>
                  <a:pt x="315214" y="65785"/>
                </a:lnTo>
                <a:lnTo>
                  <a:pt x="327152" y="65785"/>
                </a:lnTo>
                <a:lnTo>
                  <a:pt x="321818" y="57912"/>
                </a:lnTo>
                <a:lnTo>
                  <a:pt x="365887" y="1777"/>
                </a:lnTo>
                <a:close/>
              </a:path>
              <a:path w="465454" h="130175">
                <a:moveTo>
                  <a:pt x="464947" y="14477"/>
                </a:moveTo>
                <a:lnTo>
                  <a:pt x="455168" y="14477"/>
                </a:lnTo>
                <a:lnTo>
                  <a:pt x="455168" y="128015"/>
                </a:lnTo>
                <a:lnTo>
                  <a:pt x="464947" y="128015"/>
                </a:lnTo>
                <a:lnTo>
                  <a:pt x="464947" y="14477"/>
                </a:lnTo>
                <a:close/>
              </a:path>
              <a:path w="465454" h="130175">
                <a:moveTo>
                  <a:pt x="464947" y="1269"/>
                </a:moveTo>
                <a:lnTo>
                  <a:pt x="463296" y="1269"/>
                </a:lnTo>
                <a:lnTo>
                  <a:pt x="426720" y="17398"/>
                </a:lnTo>
                <a:lnTo>
                  <a:pt x="426720" y="27304"/>
                </a:lnTo>
                <a:lnTo>
                  <a:pt x="455168" y="14477"/>
                </a:lnTo>
                <a:lnTo>
                  <a:pt x="464947" y="14477"/>
                </a:lnTo>
                <a:lnTo>
                  <a:pt x="464947" y="1269"/>
                </a:lnTo>
                <a:close/>
              </a:path>
            </a:pathLst>
          </a:custGeom>
          <a:solidFill>
            <a:srgbClr val="2B2B2B">
              <a:alpha val="50195"/>
            </a:srgbClr>
          </a:solidFill>
        </p:spPr>
        <p:txBody>
          <a:bodyPr wrap="square" lIns="0" tIns="0" rIns="0" bIns="0" rtlCol="0"/>
          <a:lstStyle/>
          <a:p>
            <a:endParaRPr/>
          </a:p>
        </p:txBody>
      </p:sp>
      <p:sp>
        <p:nvSpPr>
          <p:cNvPr id="2" name="object 2"/>
          <p:cNvSpPr txBox="1"/>
          <p:nvPr/>
        </p:nvSpPr>
        <p:spPr>
          <a:xfrm>
            <a:off x="5095845" y="3324097"/>
            <a:ext cx="2000313" cy="492443"/>
          </a:xfrm>
          <a:prstGeom prst="rect">
            <a:avLst/>
          </a:prstGeom>
        </p:spPr>
        <p:txBody>
          <a:bodyPr vert="horz" wrap="square" lIns="0" tIns="0" rIns="0" bIns="0" rtlCol="0">
            <a:spAutoFit/>
          </a:bodyPr>
          <a:lstStyle/>
          <a:p>
            <a:pPr marL="12700"/>
            <a:r>
              <a:rPr lang="en-GB" sz="3200" b="1" spc="-11" dirty="0">
                <a:solidFill>
                  <a:srgbClr val="2B2B2B"/>
                </a:solidFill>
                <a:latin typeface="Tw Cen MT Condensed Extra Bold"/>
                <a:cs typeface="Tw Cen MT Condensed Extra Bold"/>
              </a:rPr>
              <a:t>REAL </a:t>
            </a:r>
            <a:r>
              <a:rPr sz="3200" b="1" spc="-71" dirty="0">
                <a:solidFill>
                  <a:srgbClr val="2B2B2B"/>
                </a:solidFill>
                <a:latin typeface="Tw Cen MT Condensed Extra Bold"/>
                <a:cs typeface="Tw Cen MT Condensed Extra Bold"/>
              </a:rPr>
              <a:t> </a:t>
            </a:r>
            <a:r>
              <a:rPr lang="en-GB" sz="3200" b="1" spc="-20" dirty="0">
                <a:solidFill>
                  <a:srgbClr val="FF5700"/>
                </a:solidFill>
                <a:latin typeface="Tw Cen MT Condensed Extra Bold"/>
                <a:cs typeface="Tw Cen MT Condensed Extra Bold"/>
              </a:rPr>
              <a:t>LEVEL</a:t>
            </a:r>
            <a:endParaRPr sz="3200" dirty="0">
              <a:latin typeface="Tw Cen MT Condensed Extra Bold"/>
              <a:cs typeface="Tw Cen MT Condensed Extra Bold"/>
            </a:endParaRPr>
          </a:p>
        </p:txBody>
      </p:sp>
      <p:sp>
        <p:nvSpPr>
          <p:cNvPr id="4" name="object 4"/>
          <p:cNvSpPr/>
          <p:nvPr/>
        </p:nvSpPr>
        <p:spPr>
          <a:xfrm>
            <a:off x="6109717" y="3922331"/>
            <a:ext cx="73025" cy="0"/>
          </a:xfrm>
          <a:custGeom>
            <a:avLst/>
            <a:gdLst/>
            <a:ahLst/>
            <a:cxnLst/>
            <a:rect l="l" t="t" r="r" b="b"/>
            <a:pathLst>
              <a:path w="73025">
                <a:moveTo>
                  <a:pt x="0" y="0"/>
                </a:moveTo>
                <a:lnTo>
                  <a:pt x="72927" y="0"/>
                </a:lnTo>
              </a:path>
            </a:pathLst>
          </a:custGeom>
          <a:ln w="9016">
            <a:solidFill>
              <a:srgbClr val="2B2B2B"/>
            </a:solidFill>
          </a:ln>
        </p:spPr>
        <p:txBody>
          <a:bodyPr wrap="square" lIns="0" tIns="0" rIns="0" bIns="0" rtlCol="0"/>
          <a:lstStyle/>
          <a:p>
            <a:endParaRPr/>
          </a:p>
        </p:txBody>
      </p:sp>
      <p:sp>
        <p:nvSpPr>
          <p:cNvPr id="6" name="object 6"/>
          <p:cNvSpPr/>
          <p:nvPr/>
        </p:nvSpPr>
        <p:spPr>
          <a:xfrm>
            <a:off x="5945505" y="4243959"/>
            <a:ext cx="301625" cy="0"/>
          </a:xfrm>
          <a:custGeom>
            <a:avLst/>
            <a:gdLst/>
            <a:ahLst/>
            <a:cxnLst/>
            <a:rect l="l" t="t" r="r" b="b"/>
            <a:pathLst>
              <a:path w="301625">
                <a:moveTo>
                  <a:pt x="301117" y="0"/>
                </a:moveTo>
                <a:lnTo>
                  <a:pt x="0" y="0"/>
                </a:lnTo>
              </a:path>
            </a:pathLst>
          </a:custGeom>
          <a:ln w="19050">
            <a:solidFill>
              <a:srgbClr val="F70000"/>
            </a:solidFill>
          </a:ln>
        </p:spPr>
        <p:txBody>
          <a:bodyPr wrap="square" lIns="0" tIns="0" rIns="0" bIns="0" rtlCol="0"/>
          <a:lstStyle/>
          <a:p>
            <a:endParaRPr/>
          </a:p>
        </p:txBody>
      </p:sp>
      <p:sp>
        <p:nvSpPr>
          <p:cNvPr id="7" name="object 7"/>
          <p:cNvSpPr txBox="1"/>
          <p:nvPr/>
        </p:nvSpPr>
        <p:spPr>
          <a:xfrm>
            <a:off x="6907022" y="4463289"/>
            <a:ext cx="3815079" cy="369332"/>
          </a:xfrm>
          <a:prstGeom prst="rect">
            <a:avLst/>
          </a:prstGeom>
        </p:spPr>
        <p:txBody>
          <a:bodyPr vert="horz" wrap="square" lIns="0" tIns="0" rIns="0" bIns="0" rtlCol="0">
            <a:spAutoFit/>
          </a:bodyPr>
          <a:lstStyle/>
          <a:p>
            <a:pPr marL="12700" marR="5080" indent="244469"/>
            <a:r>
              <a:rPr lang="en-GB" sz="1200" dirty="0">
                <a:latin typeface="Arial Narrow"/>
                <a:cs typeface="Arial Narrow"/>
              </a:rPr>
              <a:t>Imagine you could play a game set anywhere on Earth. Stop imagining and do it!</a:t>
            </a:r>
            <a:endParaRPr sz="1200" dirty="0">
              <a:latin typeface="Arial Narrow"/>
              <a:cs typeface="Arial Narrow"/>
            </a:endParaRPr>
          </a:p>
        </p:txBody>
      </p:sp>
      <p:sp>
        <p:nvSpPr>
          <p:cNvPr id="10" name="object 10"/>
          <p:cNvSpPr/>
          <p:nvPr/>
        </p:nvSpPr>
        <p:spPr>
          <a:xfrm>
            <a:off x="6811519" y="4352544"/>
            <a:ext cx="305561" cy="26822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282701" y="4432554"/>
            <a:ext cx="616585" cy="184665"/>
          </a:xfrm>
          <a:prstGeom prst="rect">
            <a:avLst/>
          </a:prstGeom>
        </p:spPr>
        <p:txBody>
          <a:bodyPr vert="horz" wrap="square" lIns="0" tIns="0" rIns="0" bIns="0" rtlCol="0">
            <a:spAutoFit/>
          </a:bodyPr>
          <a:lstStyle/>
          <a:p>
            <a:pPr marL="12700"/>
            <a:r>
              <a:rPr sz="1200" spc="15" dirty="0">
                <a:solidFill>
                  <a:srgbClr val="2B2B2B"/>
                </a:solidFill>
                <a:latin typeface="Arial Narrow"/>
                <a:cs typeface="Arial Narrow"/>
              </a:rPr>
              <a:t>Your</a:t>
            </a:r>
            <a:r>
              <a:rPr sz="1200" spc="-95" dirty="0">
                <a:solidFill>
                  <a:srgbClr val="2B2B2B"/>
                </a:solidFill>
                <a:latin typeface="Arial Narrow"/>
                <a:cs typeface="Arial Narrow"/>
              </a:rPr>
              <a:t> </a:t>
            </a:r>
            <a:r>
              <a:rPr sz="1200" spc="25" dirty="0">
                <a:solidFill>
                  <a:srgbClr val="2B2B2B"/>
                </a:solidFill>
                <a:latin typeface="Arial Narrow"/>
                <a:cs typeface="Arial Narrow"/>
              </a:rPr>
              <a:t>task:</a:t>
            </a:r>
            <a:endParaRPr sz="1200">
              <a:latin typeface="Arial Narrow"/>
              <a:cs typeface="Arial Narrow"/>
            </a:endParaRPr>
          </a:p>
        </p:txBody>
      </p:sp>
      <p:sp>
        <p:nvSpPr>
          <p:cNvPr id="12" name="object 12"/>
          <p:cNvSpPr txBox="1"/>
          <p:nvPr/>
        </p:nvSpPr>
        <p:spPr>
          <a:xfrm>
            <a:off x="1371854" y="4615433"/>
            <a:ext cx="4305300" cy="1477328"/>
          </a:xfrm>
          <a:prstGeom prst="rect">
            <a:avLst/>
          </a:prstGeom>
        </p:spPr>
        <p:txBody>
          <a:bodyPr vert="horz" wrap="square" lIns="0" tIns="0" rIns="0" bIns="0" rtlCol="0">
            <a:spAutoFit/>
          </a:bodyPr>
          <a:lstStyle/>
          <a:p>
            <a:pPr marL="208909" marR="80009" indent="-196210">
              <a:buFont typeface="Arial"/>
              <a:buChar char="•"/>
              <a:tabLst>
                <a:tab pos="208909" algn="l"/>
                <a:tab pos="209545" algn="l"/>
              </a:tabLst>
            </a:pPr>
            <a:r>
              <a:rPr lang="en-GB" sz="1200" spc="15" dirty="0">
                <a:solidFill>
                  <a:srgbClr val="2B2B2B"/>
                </a:solidFill>
                <a:latin typeface="Arial Narrow"/>
                <a:cs typeface="Arial Narrow"/>
              </a:rPr>
              <a:t>Create a tool which generates a game level from satellite imagery of the Earth. This involves image processing, (procedural) asset generation, and placement in engine.</a:t>
            </a:r>
          </a:p>
          <a:p>
            <a:pPr marL="208909" marR="80009" indent="-196210">
              <a:buFont typeface="Arial"/>
              <a:buChar char="•"/>
              <a:tabLst>
                <a:tab pos="208909" algn="l"/>
                <a:tab pos="209545" algn="l"/>
              </a:tabLst>
            </a:pPr>
            <a:r>
              <a:rPr lang="en-GB" sz="1200" spc="15" dirty="0">
                <a:solidFill>
                  <a:srgbClr val="2B2B2B"/>
                </a:solidFill>
                <a:latin typeface="Arial Narrow"/>
                <a:cs typeface="Arial Narrow"/>
              </a:rPr>
              <a:t>Resource: </a:t>
            </a:r>
            <a:r>
              <a:rPr lang="en-GB" sz="1200" spc="15" dirty="0">
                <a:solidFill>
                  <a:srgbClr val="2B2B2B"/>
                </a:solidFill>
                <a:latin typeface="Arial Narrow"/>
                <a:cs typeface="Arial Narrow"/>
                <a:hlinkClick r:id="rId3"/>
              </a:rPr>
              <a:t>https://digimap.edina.ac.uk/</a:t>
            </a:r>
            <a:r>
              <a:rPr lang="en-GB" sz="1200" spc="15" dirty="0">
                <a:solidFill>
                  <a:srgbClr val="2B2B2B"/>
                </a:solidFill>
                <a:latin typeface="Arial Narrow"/>
                <a:cs typeface="Arial Narrow"/>
              </a:rPr>
              <a:t> (you have to </a:t>
            </a:r>
            <a:r>
              <a:rPr lang="en-GB" sz="1200" spc="15">
                <a:solidFill>
                  <a:srgbClr val="2B2B2B"/>
                </a:solidFill>
                <a:latin typeface="Arial Narrow"/>
                <a:cs typeface="Arial Narrow"/>
              </a:rPr>
              <a:t>sign in)</a:t>
            </a:r>
            <a:endParaRPr lang="en-GB" sz="1200" spc="15" dirty="0">
              <a:solidFill>
                <a:srgbClr val="2B2B2B"/>
              </a:solidFill>
              <a:latin typeface="Arial Narrow"/>
              <a:cs typeface="Arial Narrow"/>
            </a:endParaRPr>
          </a:p>
          <a:p>
            <a:pPr marL="208909" marR="80009" indent="-196210">
              <a:buFont typeface="Arial"/>
              <a:buChar char="•"/>
              <a:tabLst>
                <a:tab pos="208909" algn="l"/>
                <a:tab pos="209545" algn="l"/>
              </a:tabLst>
            </a:pPr>
            <a:r>
              <a:rPr lang="en-GB" sz="1200" spc="15" dirty="0">
                <a:solidFill>
                  <a:srgbClr val="2B2B2B"/>
                </a:solidFill>
                <a:latin typeface="Arial Narrow"/>
                <a:cs typeface="Arial Narrow"/>
              </a:rPr>
              <a:t>Use available assets or generate them based in the extracted features from the imagery</a:t>
            </a:r>
            <a:endParaRPr lang="en-GB" sz="1200" spc="20" dirty="0">
              <a:solidFill>
                <a:srgbClr val="2B2B2B"/>
              </a:solidFill>
              <a:latin typeface="Arial Narrow"/>
              <a:cs typeface="Arial Narrow"/>
            </a:endParaRPr>
          </a:p>
          <a:p>
            <a:pPr marL="208909" marR="80009" indent="-196210">
              <a:buFont typeface="Arial"/>
              <a:buChar char="•"/>
              <a:tabLst>
                <a:tab pos="208909" algn="l"/>
                <a:tab pos="209545" algn="l"/>
              </a:tabLst>
            </a:pPr>
            <a:r>
              <a:rPr sz="1200" spc="31" dirty="0">
                <a:solidFill>
                  <a:srgbClr val="2B2B2B"/>
                </a:solidFill>
                <a:latin typeface="Arial Narrow"/>
                <a:cs typeface="Arial Narrow"/>
              </a:rPr>
              <a:t>Stretch</a:t>
            </a:r>
            <a:r>
              <a:rPr sz="1200" spc="15" dirty="0">
                <a:solidFill>
                  <a:srgbClr val="2B2B2B"/>
                </a:solidFill>
                <a:latin typeface="Arial Narrow"/>
                <a:cs typeface="Arial Narrow"/>
              </a:rPr>
              <a:t> </a:t>
            </a:r>
            <a:r>
              <a:rPr sz="1200" spc="25" dirty="0">
                <a:solidFill>
                  <a:srgbClr val="2B2B2B"/>
                </a:solidFill>
                <a:latin typeface="Arial Narrow"/>
                <a:cs typeface="Arial Narrow"/>
              </a:rPr>
              <a:t>goal</a:t>
            </a:r>
            <a:r>
              <a:rPr sz="1200" spc="5" dirty="0">
                <a:solidFill>
                  <a:srgbClr val="2B2B2B"/>
                </a:solidFill>
                <a:latin typeface="Arial Narrow"/>
                <a:cs typeface="Arial Narrow"/>
              </a:rPr>
              <a:t> </a:t>
            </a:r>
            <a:r>
              <a:rPr sz="1200" spc="131" dirty="0">
                <a:solidFill>
                  <a:srgbClr val="2B2B2B"/>
                </a:solidFill>
                <a:latin typeface="Arial Narrow"/>
                <a:cs typeface="Arial Narrow"/>
              </a:rPr>
              <a:t>–</a:t>
            </a:r>
            <a:r>
              <a:rPr sz="1200" spc="5" dirty="0">
                <a:solidFill>
                  <a:srgbClr val="2B2B2B"/>
                </a:solidFill>
                <a:latin typeface="Arial Narrow"/>
                <a:cs typeface="Arial Narrow"/>
              </a:rPr>
              <a:t> </a:t>
            </a:r>
            <a:r>
              <a:rPr lang="en-GB" sz="1200" spc="5" dirty="0">
                <a:solidFill>
                  <a:srgbClr val="2B2B2B"/>
                </a:solidFill>
                <a:latin typeface="Arial Narrow"/>
                <a:cs typeface="Arial Narrow"/>
              </a:rPr>
              <a:t>Create a small game where real places are used to create the level</a:t>
            </a:r>
            <a:endParaRPr sz="1200" dirty="0">
              <a:latin typeface="Arial Narrow"/>
              <a:cs typeface="Arial Narrow"/>
            </a:endParaRPr>
          </a:p>
        </p:txBody>
      </p:sp>
      <p:pic>
        <p:nvPicPr>
          <p:cNvPr id="7170" name="Picture 2" descr="Image result for google earth 3d">
            <a:hlinkClick r:id="rId4"/>
          </p:cNvPr>
          <p:cNvPicPr>
            <a:picLocks noChangeAspect="1" noChangeArrowheads="1"/>
          </p:cNvPicPr>
          <p:nvPr/>
        </p:nvPicPr>
        <p:blipFill>
          <a:blip r:embed="rId5" cstate="print"/>
          <a:srcRect/>
          <a:stretch>
            <a:fillRect/>
          </a:stretch>
        </p:blipFill>
        <p:spPr bwMode="auto">
          <a:xfrm>
            <a:off x="8534400" y="821249"/>
            <a:ext cx="3429000" cy="2121118"/>
          </a:xfrm>
          <a:prstGeom prst="rect">
            <a:avLst/>
          </a:prstGeom>
          <a:noFill/>
        </p:spPr>
      </p:pic>
      <p:pic>
        <p:nvPicPr>
          <p:cNvPr id="7172" name="Picture 4" descr="Image result for google earth">
            <a:hlinkClick r:id="rId6"/>
          </p:cNvPr>
          <p:cNvPicPr>
            <a:picLocks noChangeAspect="1" noChangeArrowheads="1"/>
          </p:cNvPicPr>
          <p:nvPr/>
        </p:nvPicPr>
        <p:blipFill>
          <a:blip r:embed="rId7" cstate="print"/>
          <a:srcRect l="19124" r="901" b="6026"/>
          <a:stretch>
            <a:fillRect/>
          </a:stretch>
        </p:blipFill>
        <p:spPr bwMode="auto">
          <a:xfrm>
            <a:off x="381000" y="808674"/>
            <a:ext cx="3085262" cy="2146269"/>
          </a:xfrm>
          <a:prstGeom prst="rect">
            <a:avLst/>
          </a:prstGeom>
          <a:noFill/>
        </p:spPr>
      </p:pic>
      <p:pic>
        <p:nvPicPr>
          <p:cNvPr id="7174" name="Picture 6" descr="Google-Earth-Awesome-Places-44">
            <a:hlinkClick r:id="rId8"/>
          </p:cNvPr>
          <p:cNvPicPr>
            <a:picLocks noChangeAspect="1" noChangeArrowheads="1"/>
          </p:cNvPicPr>
          <p:nvPr/>
        </p:nvPicPr>
        <p:blipFill>
          <a:blip r:embed="rId9" cstate="print"/>
          <a:srcRect/>
          <a:stretch>
            <a:fillRect/>
          </a:stretch>
        </p:blipFill>
        <p:spPr bwMode="auto">
          <a:xfrm>
            <a:off x="3638131" y="570092"/>
            <a:ext cx="4724400" cy="2623432"/>
          </a:xfrm>
          <a:prstGeom prst="rect">
            <a:avLst/>
          </a:prstGeom>
          <a:noFill/>
        </p:spPr>
      </p:pic>
      <p:sp>
        <p:nvSpPr>
          <p:cNvPr id="14" name="object 3"/>
          <p:cNvSpPr/>
          <p:nvPr/>
        </p:nvSpPr>
        <p:spPr>
          <a:xfrm>
            <a:off x="5437506" y="3858261"/>
            <a:ext cx="556895" cy="130175"/>
          </a:xfrm>
          <a:custGeom>
            <a:avLst/>
            <a:gdLst/>
            <a:ahLst/>
            <a:cxnLst/>
            <a:rect l="l" t="t" r="r" b="b"/>
            <a:pathLst>
              <a:path w="588645" h="130175">
                <a:moveTo>
                  <a:pt x="41401" y="1777"/>
                </a:moveTo>
                <a:lnTo>
                  <a:pt x="0" y="1777"/>
                </a:lnTo>
                <a:lnTo>
                  <a:pt x="0" y="128015"/>
                </a:lnTo>
                <a:lnTo>
                  <a:pt x="42925" y="128015"/>
                </a:lnTo>
                <a:lnTo>
                  <a:pt x="47878" y="127253"/>
                </a:lnTo>
                <a:lnTo>
                  <a:pt x="52196" y="125602"/>
                </a:lnTo>
                <a:lnTo>
                  <a:pt x="56641" y="124078"/>
                </a:lnTo>
                <a:lnTo>
                  <a:pt x="60325" y="121792"/>
                </a:lnTo>
                <a:lnTo>
                  <a:pt x="66547" y="115569"/>
                </a:lnTo>
                <a:lnTo>
                  <a:pt x="67271" y="114426"/>
                </a:lnTo>
                <a:lnTo>
                  <a:pt x="15875" y="114426"/>
                </a:lnTo>
                <a:lnTo>
                  <a:pt x="15875" y="68960"/>
                </a:lnTo>
                <a:lnTo>
                  <a:pt x="65828" y="68960"/>
                </a:lnTo>
                <a:lnTo>
                  <a:pt x="64769" y="67690"/>
                </a:lnTo>
                <a:lnTo>
                  <a:pt x="62483" y="65785"/>
                </a:lnTo>
                <a:lnTo>
                  <a:pt x="60070" y="63881"/>
                </a:lnTo>
                <a:lnTo>
                  <a:pt x="57403" y="62356"/>
                </a:lnTo>
                <a:lnTo>
                  <a:pt x="54355" y="61467"/>
                </a:lnTo>
                <a:lnTo>
                  <a:pt x="59308" y="59054"/>
                </a:lnTo>
                <a:lnTo>
                  <a:pt x="63227" y="55625"/>
                </a:lnTo>
                <a:lnTo>
                  <a:pt x="15875" y="55625"/>
                </a:lnTo>
                <a:lnTo>
                  <a:pt x="15875" y="15493"/>
                </a:lnTo>
                <a:lnTo>
                  <a:pt x="66463" y="15493"/>
                </a:lnTo>
                <a:lnTo>
                  <a:pt x="64515" y="12572"/>
                </a:lnTo>
                <a:lnTo>
                  <a:pt x="61594" y="9778"/>
                </a:lnTo>
                <a:lnTo>
                  <a:pt x="58546" y="6984"/>
                </a:lnTo>
                <a:lnTo>
                  <a:pt x="54990" y="4952"/>
                </a:lnTo>
                <a:lnTo>
                  <a:pt x="46354" y="2412"/>
                </a:lnTo>
                <a:lnTo>
                  <a:pt x="41401" y="1777"/>
                </a:lnTo>
                <a:close/>
              </a:path>
              <a:path w="588645" h="130175">
                <a:moveTo>
                  <a:pt x="65828" y="68960"/>
                </a:moveTo>
                <a:lnTo>
                  <a:pt x="41528" y="68960"/>
                </a:lnTo>
                <a:lnTo>
                  <a:pt x="44450" y="69468"/>
                </a:lnTo>
                <a:lnTo>
                  <a:pt x="46862" y="70612"/>
                </a:lnTo>
                <a:lnTo>
                  <a:pt x="57150" y="95250"/>
                </a:lnTo>
                <a:lnTo>
                  <a:pt x="56768" y="98297"/>
                </a:lnTo>
                <a:lnTo>
                  <a:pt x="55879" y="101218"/>
                </a:lnTo>
                <a:lnTo>
                  <a:pt x="54990" y="104012"/>
                </a:lnTo>
                <a:lnTo>
                  <a:pt x="53720" y="106298"/>
                </a:lnTo>
                <a:lnTo>
                  <a:pt x="52069" y="108203"/>
                </a:lnTo>
                <a:lnTo>
                  <a:pt x="50418" y="110235"/>
                </a:lnTo>
                <a:lnTo>
                  <a:pt x="48386" y="111759"/>
                </a:lnTo>
                <a:lnTo>
                  <a:pt x="45973" y="112775"/>
                </a:lnTo>
                <a:lnTo>
                  <a:pt x="43433" y="113791"/>
                </a:lnTo>
                <a:lnTo>
                  <a:pt x="40766" y="114426"/>
                </a:lnTo>
                <a:lnTo>
                  <a:pt x="67271" y="114426"/>
                </a:lnTo>
                <a:lnTo>
                  <a:pt x="68960" y="111759"/>
                </a:lnTo>
                <a:lnTo>
                  <a:pt x="70611" y="107187"/>
                </a:lnTo>
                <a:lnTo>
                  <a:pt x="72262" y="102742"/>
                </a:lnTo>
                <a:lnTo>
                  <a:pt x="73151" y="97408"/>
                </a:lnTo>
                <a:lnTo>
                  <a:pt x="73151" y="88010"/>
                </a:lnTo>
                <a:lnTo>
                  <a:pt x="72770" y="84581"/>
                </a:lnTo>
                <a:lnTo>
                  <a:pt x="71881" y="81406"/>
                </a:lnTo>
                <a:lnTo>
                  <a:pt x="71119" y="78104"/>
                </a:lnTo>
                <a:lnTo>
                  <a:pt x="69850" y="75183"/>
                </a:lnTo>
                <a:lnTo>
                  <a:pt x="68325" y="72516"/>
                </a:lnTo>
                <a:lnTo>
                  <a:pt x="66675" y="69976"/>
                </a:lnTo>
                <a:lnTo>
                  <a:pt x="65828" y="68960"/>
                </a:lnTo>
                <a:close/>
              </a:path>
              <a:path w="588645" h="130175">
                <a:moveTo>
                  <a:pt x="66463" y="15493"/>
                </a:moveTo>
                <a:lnTo>
                  <a:pt x="42290" y="15493"/>
                </a:lnTo>
                <a:lnTo>
                  <a:pt x="46989" y="17017"/>
                </a:lnTo>
                <a:lnTo>
                  <a:pt x="53085" y="23367"/>
                </a:lnTo>
                <a:lnTo>
                  <a:pt x="54609" y="28320"/>
                </a:lnTo>
                <a:lnTo>
                  <a:pt x="54609" y="38481"/>
                </a:lnTo>
                <a:lnTo>
                  <a:pt x="38988" y="55625"/>
                </a:lnTo>
                <a:lnTo>
                  <a:pt x="63227" y="55625"/>
                </a:lnTo>
                <a:lnTo>
                  <a:pt x="63372" y="55498"/>
                </a:lnTo>
                <a:lnTo>
                  <a:pt x="66293" y="51053"/>
                </a:lnTo>
                <a:lnTo>
                  <a:pt x="69214" y="46481"/>
                </a:lnTo>
                <a:lnTo>
                  <a:pt x="70738" y="41275"/>
                </a:lnTo>
                <a:lnTo>
                  <a:pt x="70738" y="29463"/>
                </a:lnTo>
                <a:lnTo>
                  <a:pt x="69976" y="24383"/>
                </a:lnTo>
                <a:lnTo>
                  <a:pt x="68325" y="20192"/>
                </a:lnTo>
                <a:lnTo>
                  <a:pt x="66801" y="16001"/>
                </a:lnTo>
                <a:lnTo>
                  <a:pt x="66463" y="15493"/>
                </a:lnTo>
                <a:close/>
              </a:path>
              <a:path w="588645" h="130175">
                <a:moveTo>
                  <a:pt x="112775" y="1777"/>
                </a:moveTo>
                <a:lnTo>
                  <a:pt x="96773" y="1777"/>
                </a:lnTo>
                <a:lnTo>
                  <a:pt x="96773" y="128015"/>
                </a:lnTo>
                <a:lnTo>
                  <a:pt x="162305" y="128015"/>
                </a:lnTo>
                <a:lnTo>
                  <a:pt x="162305" y="114426"/>
                </a:lnTo>
                <a:lnTo>
                  <a:pt x="112775" y="114426"/>
                </a:lnTo>
                <a:lnTo>
                  <a:pt x="112775" y="1777"/>
                </a:lnTo>
                <a:close/>
              </a:path>
              <a:path w="588645" h="130175">
                <a:moveTo>
                  <a:pt x="227583" y="0"/>
                </a:moveTo>
                <a:lnTo>
                  <a:pt x="214629" y="0"/>
                </a:lnTo>
                <a:lnTo>
                  <a:pt x="208914" y="1142"/>
                </a:lnTo>
                <a:lnTo>
                  <a:pt x="198500" y="5714"/>
                </a:lnTo>
                <a:lnTo>
                  <a:pt x="194055" y="9143"/>
                </a:lnTo>
                <a:lnTo>
                  <a:pt x="190372" y="13715"/>
                </a:lnTo>
                <a:lnTo>
                  <a:pt x="186689" y="18160"/>
                </a:lnTo>
                <a:lnTo>
                  <a:pt x="183768" y="23875"/>
                </a:lnTo>
                <a:lnTo>
                  <a:pt x="179704" y="37337"/>
                </a:lnTo>
                <a:lnTo>
                  <a:pt x="178688" y="45084"/>
                </a:lnTo>
                <a:lnTo>
                  <a:pt x="178688" y="84962"/>
                </a:lnTo>
                <a:lnTo>
                  <a:pt x="194182" y="120776"/>
                </a:lnTo>
                <a:lnTo>
                  <a:pt x="214883" y="129666"/>
                </a:lnTo>
                <a:lnTo>
                  <a:pt x="227710" y="129666"/>
                </a:lnTo>
                <a:lnTo>
                  <a:pt x="252094" y="116204"/>
                </a:lnTo>
                <a:lnTo>
                  <a:pt x="252621" y="115569"/>
                </a:lnTo>
                <a:lnTo>
                  <a:pt x="217042" y="115569"/>
                </a:lnTo>
                <a:lnTo>
                  <a:pt x="213359" y="114807"/>
                </a:lnTo>
                <a:lnTo>
                  <a:pt x="210057" y="113283"/>
                </a:lnTo>
                <a:lnTo>
                  <a:pt x="206755" y="111887"/>
                </a:lnTo>
                <a:lnTo>
                  <a:pt x="194436" y="82931"/>
                </a:lnTo>
                <a:lnTo>
                  <a:pt x="194436" y="46989"/>
                </a:lnTo>
                <a:lnTo>
                  <a:pt x="209930" y="16637"/>
                </a:lnTo>
                <a:lnTo>
                  <a:pt x="213232" y="15112"/>
                </a:lnTo>
                <a:lnTo>
                  <a:pt x="216915" y="14350"/>
                </a:lnTo>
                <a:lnTo>
                  <a:pt x="252621" y="14350"/>
                </a:lnTo>
                <a:lnTo>
                  <a:pt x="248411" y="9143"/>
                </a:lnTo>
                <a:lnTo>
                  <a:pt x="243839" y="5714"/>
                </a:lnTo>
                <a:lnTo>
                  <a:pt x="233425" y="1142"/>
                </a:lnTo>
                <a:lnTo>
                  <a:pt x="227583" y="0"/>
                </a:lnTo>
                <a:close/>
              </a:path>
              <a:path w="588645" h="130175">
                <a:moveTo>
                  <a:pt x="252621" y="14350"/>
                </a:moveTo>
                <a:lnTo>
                  <a:pt x="225425" y="14350"/>
                </a:lnTo>
                <a:lnTo>
                  <a:pt x="229234" y="15112"/>
                </a:lnTo>
                <a:lnTo>
                  <a:pt x="232409" y="16637"/>
                </a:lnTo>
                <a:lnTo>
                  <a:pt x="247650" y="46989"/>
                </a:lnTo>
                <a:lnTo>
                  <a:pt x="247650" y="82931"/>
                </a:lnTo>
                <a:lnTo>
                  <a:pt x="240918" y="106298"/>
                </a:lnTo>
                <a:lnTo>
                  <a:pt x="238759" y="109473"/>
                </a:lnTo>
                <a:lnTo>
                  <a:pt x="235965" y="111887"/>
                </a:lnTo>
                <a:lnTo>
                  <a:pt x="232663" y="113283"/>
                </a:lnTo>
                <a:lnTo>
                  <a:pt x="229361" y="114807"/>
                </a:lnTo>
                <a:lnTo>
                  <a:pt x="225551" y="115569"/>
                </a:lnTo>
                <a:lnTo>
                  <a:pt x="252621" y="115569"/>
                </a:lnTo>
                <a:lnTo>
                  <a:pt x="263525" y="84962"/>
                </a:lnTo>
                <a:lnTo>
                  <a:pt x="263525" y="45084"/>
                </a:lnTo>
                <a:lnTo>
                  <a:pt x="262508" y="37337"/>
                </a:lnTo>
                <a:lnTo>
                  <a:pt x="260603" y="30606"/>
                </a:lnTo>
                <a:lnTo>
                  <a:pt x="258571" y="23875"/>
                </a:lnTo>
                <a:lnTo>
                  <a:pt x="255777" y="18160"/>
                </a:lnTo>
                <a:lnTo>
                  <a:pt x="252621" y="14350"/>
                </a:lnTo>
                <a:close/>
              </a:path>
              <a:path w="588645" h="130175">
                <a:moveTo>
                  <a:pt x="334136" y="0"/>
                </a:moveTo>
                <a:lnTo>
                  <a:pt x="321309" y="0"/>
                </a:lnTo>
                <a:lnTo>
                  <a:pt x="315340" y="1269"/>
                </a:lnTo>
                <a:lnTo>
                  <a:pt x="288163" y="31241"/>
                </a:lnTo>
                <a:lnTo>
                  <a:pt x="285241" y="45212"/>
                </a:lnTo>
                <a:lnTo>
                  <a:pt x="285241" y="84708"/>
                </a:lnTo>
                <a:lnTo>
                  <a:pt x="286257" y="92075"/>
                </a:lnTo>
                <a:lnTo>
                  <a:pt x="288163" y="98551"/>
                </a:lnTo>
                <a:lnTo>
                  <a:pt x="290067" y="105156"/>
                </a:lnTo>
                <a:lnTo>
                  <a:pt x="292861" y="110743"/>
                </a:lnTo>
                <a:lnTo>
                  <a:pt x="296417" y="115315"/>
                </a:lnTo>
                <a:lnTo>
                  <a:pt x="299973" y="120014"/>
                </a:lnTo>
                <a:lnTo>
                  <a:pt x="304291" y="123570"/>
                </a:lnTo>
                <a:lnTo>
                  <a:pt x="309371" y="125983"/>
                </a:lnTo>
                <a:lnTo>
                  <a:pt x="314451" y="128523"/>
                </a:lnTo>
                <a:lnTo>
                  <a:pt x="320166" y="129666"/>
                </a:lnTo>
                <a:lnTo>
                  <a:pt x="333120" y="129666"/>
                </a:lnTo>
                <a:lnTo>
                  <a:pt x="358398" y="116204"/>
                </a:lnTo>
                <a:lnTo>
                  <a:pt x="321944" y="116204"/>
                </a:lnTo>
                <a:lnTo>
                  <a:pt x="318007" y="115188"/>
                </a:lnTo>
                <a:lnTo>
                  <a:pt x="314832" y="113156"/>
                </a:lnTo>
                <a:lnTo>
                  <a:pt x="311530" y="111125"/>
                </a:lnTo>
                <a:lnTo>
                  <a:pt x="308990" y="108203"/>
                </a:lnTo>
                <a:lnTo>
                  <a:pt x="304926" y="101091"/>
                </a:lnTo>
                <a:lnTo>
                  <a:pt x="303529" y="96900"/>
                </a:lnTo>
                <a:lnTo>
                  <a:pt x="301751" y="87248"/>
                </a:lnTo>
                <a:lnTo>
                  <a:pt x="301243" y="82168"/>
                </a:lnTo>
                <a:lnTo>
                  <a:pt x="301243" y="47116"/>
                </a:lnTo>
                <a:lnTo>
                  <a:pt x="301751" y="41782"/>
                </a:lnTo>
                <a:lnTo>
                  <a:pt x="302894" y="36829"/>
                </a:lnTo>
                <a:lnTo>
                  <a:pt x="303910" y="32003"/>
                </a:lnTo>
                <a:lnTo>
                  <a:pt x="323468" y="13715"/>
                </a:lnTo>
                <a:lnTo>
                  <a:pt x="358956" y="13715"/>
                </a:lnTo>
                <a:lnTo>
                  <a:pt x="353059" y="7365"/>
                </a:lnTo>
                <a:lnTo>
                  <a:pt x="348995" y="4698"/>
                </a:lnTo>
                <a:lnTo>
                  <a:pt x="344296" y="2793"/>
                </a:lnTo>
                <a:lnTo>
                  <a:pt x="339597" y="1015"/>
                </a:lnTo>
                <a:lnTo>
                  <a:pt x="334136" y="0"/>
                </a:lnTo>
                <a:close/>
              </a:path>
              <a:path w="588645" h="130175">
                <a:moveTo>
                  <a:pt x="367283" y="87883"/>
                </a:moveTo>
                <a:lnTo>
                  <a:pt x="351154" y="87883"/>
                </a:lnTo>
                <a:lnTo>
                  <a:pt x="350773" y="92963"/>
                </a:lnTo>
                <a:lnTo>
                  <a:pt x="350138" y="97281"/>
                </a:lnTo>
                <a:lnTo>
                  <a:pt x="337565" y="114553"/>
                </a:lnTo>
                <a:lnTo>
                  <a:pt x="334517" y="115696"/>
                </a:lnTo>
                <a:lnTo>
                  <a:pt x="330961" y="116204"/>
                </a:lnTo>
                <a:lnTo>
                  <a:pt x="358398" y="116204"/>
                </a:lnTo>
                <a:lnTo>
                  <a:pt x="359536" y="114934"/>
                </a:lnTo>
                <a:lnTo>
                  <a:pt x="362203" y="110616"/>
                </a:lnTo>
                <a:lnTo>
                  <a:pt x="364070" y="105156"/>
                </a:lnTo>
                <a:lnTo>
                  <a:pt x="365759" y="100329"/>
                </a:lnTo>
                <a:lnTo>
                  <a:pt x="366902" y="94487"/>
                </a:lnTo>
                <a:lnTo>
                  <a:pt x="367283" y="87883"/>
                </a:lnTo>
                <a:close/>
              </a:path>
              <a:path w="588645" h="130175">
                <a:moveTo>
                  <a:pt x="358956" y="13715"/>
                </a:moveTo>
                <a:lnTo>
                  <a:pt x="331977" y="13715"/>
                </a:lnTo>
                <a:lnTo>
                  <a:pt x="335279" y="14350"/>
                </a:lnTo>
                <a:lnTo>
                  <a:pt x="338073" y="15366"/>
                </a:lnTo>
                <a:lnTo>
                  <a:pt x="351154" y="42290"/>
                </a:lnTo>
                <a:lnTo>
                  <a:pt x="367283" y="42290"/>
                </a:lnTo>
                <a:lnTo>
                  <a:pt x="366902" y="35559"/>
                </a:lnTo>
                <a:lnTo>
                  <a:pt x="365886" y="29463"/>
                </a:lnTo>
                <a:lnTo>
                  <a:pt x="363981" y="24256"/>
                </a:lnTo>
                <a:lnTo>
                  <a:pt x="362203" y="18922"/>
                </a:lnTo>
                <a:lnTo>
                  <a:pt x="359663" y="14477"/>
                </a:lnTo>
                <a:lnTo>
                  <a:pt x="358956" y="13715"/>
                </a:lnTo>
                <a:close/>
              </a:path>
              <a:path w="588645" h="130175">
                <a:moveTo>
                  <a:pt x="404494" y="1777"/>
                </a:moveTo>
                <a:lnTo>
                  <a:pt x="388619" y="1777"/>
                </a:lnTo>
                <a:lnTo>
                  <a:pt x="388619" y="128015"/>
                </a:lnTo>
                <a:lnTo>
                  <a:pt x="404494" y="128015"/>
                </a:lnTo>
                <a:lnTo>
                  <a:pt x="404494" y="84835"/>
                </a:lnTo>
                <a:lnTo>
                  <a:pt x="416940" y="69850"/>
                </a:lnTo>
                <a:lnTo>
                  <a:pt x="434829" y="69850"/>
                </a:lnTo>
                <a:lnTo>
                  <a:pt x="430385" y="62737"/>
                </a:lnTo>
                <a:lnTo>
                  <a:pt x="404494" y="62737"/>
                </a:lnTo>
                <a:lnTo>
                  <a:pt x="404494" y="1777"/>
                </a:lnTo>
                <a:close/>
              </a:path>
              <a:path w="588645" h="130175">
                <a:moveTo>
                  <a:pt x="434829" y="69850"/>
                </a:moveTo>
                <a:lnTo>
                  <a:pt x="416940" y="69850"/>
                </a:lnTo>
                <a:lnTo>
                  <a:pt x="452246" y="128015"/>
                </a:lnTo>
                <a:lnTo>
                  <a:pt x="471169" y="128015"/>
                </a:lnTo>
                <a:lnTo>
                  <a:pt x="434829" y="69850"/>
                </a:lnTo>
                <a:close/>
              </a:path>
              <a:path w="588645" h="130175">
                <a:moveTo>
                  <a:pt x="467994" y="1777"/>
                </a:moveTo>
                <a:lnTo>
                  <a:pt x="448944" y="1777"/>
                </a:lnTo>
                <a:lnTo>
                  <a:pt x="414908" y="48894"/>
                </a:lnTo>
                <a:lnTo>
                  <a:pt x="404494" y="62737"/>
                </a:lnTo>
                <a:lnTo>
                  <a:pt x="430385" y="62737"/>
                </a:lnTo>
                <a:lnTo>
                  <a:pt x="426973" y="57276"/>
                </a:lnTo>
                <a:lnTo>
                  <a:pt x="467994" y="1777"/>
                </a:lnTo>
                <a:close/>
              </a:path>
              <a:path w="588645" h="130175">
                <a:moveTo>
                  <a:pt x="536066" y="94741"/>
                </a:moveTo>
                <a:lnTo>
                  <a:pt x="520700" y="94741"/>
                </a:lnTo>
                <a:lnTo>
                  <a:pt x="520813" y="100964"/>
                </a:lnTo>
                <a:lnTo>
                  <a:pt x="530351" y="120650"/>
                </a:lnTo>
                <a:lnTo>
                  <a:pt x="533400" y="123697"/>
                </a:lnTo>
                <a:lnTo>
                  <a:pt x="536828" y="125856"/>
                </a:lnTo>
                <a:lnTo>
                  <a:pt x="541019" y="127381"/>
                </a:lnTo>
                <a:lnTo>
                  <a:pt x="545083" y="128904"/>
                </a:lnTo>
                <a:lnTo>
                  <a:pt x="549401" y="129666"/>
                </a:lnTo>
                <a:lnTo>
                  <a:pt x="559053" y="129666"/>
                </a:lnTo>
                <a:lnTo>
                  <a:pt x="581647" y="116585"/>
                </a:lnTo>
                <a:lnTo>
                  <a:pt x="551306" y="116585"/>
                </a:lnTo>
                <a:lnTo>
                  <a:pt x="548766" y="116077"/>
                </a:lnTo>
                <a:lnTo>
                  <a:pt x="546480" y="115062"/>
                </a:lnTo>
                <a:lnTo>
                  <a:pt x="544321" y="114045"/>
                </a:lnTo>
                <a:lnTo>
                  <a:pt x="542416" y="112521"/>
                </a:lnTo>
                <a:lnTo>
                  <a:pt x="540892" y="110616"/>
                </a:lnTo>
                <a:lnTo>
                  <a:pt x="539241" y="108712"/>
                </a:lnTo>
                <a:lnTo>
                  <a:pt x="538098" y="106298"/>
                </a:lnTo>
                <a:lnTo>
                  <a:pt x="537336" y="103631"/>
                </a:lnTo>
                <a:lnTo>
                  <a:pt x="536490" y="101091"/>
                </a:lnTo>
                <a:lnTo>
                  <a:pt x="536365" y="100329"/>
                </a:lnTo>
                <a:lnTo>
                  <a:pt x="536149" y="98678"/>
                </a:lnTo>
                <a:lnTo>
                  <a:pt x="536066" y="94741"/>
                </a:lnTo>
                <a:close/>
              </a:path>
              <a:path w="588645" h="130175">
                <a:moveTo>
                  <a:pt x="581226" y="13207"/>
                </a:moveTo>
                <a:lnTo>
                  <a:pt x="559942" y="13207"/>
                </a:lnTo>
                <a:lnTo>
                  <a:pt x="564260" y="15112"/>
                </a:lnTo>
                <a:lnTo>
                  <a:pt x="567181" y="18922"/>
                </a:lnTo>
                <a:lnTo>
                  <a:pt x="569976" y="22732"/>
                </a:lnTo>
                <a:lnTo>
                  <a:pt x="571372" y="28193"/>
                </a:lnTo>
                <a:lnTo>
                  <a:pt x="571372" y="38481"/>
                </a:lnTo>
                <a:lnTo>
                  <a:pt x="560577" y="55371"/>
                </a:lnTo>
                <a:lnTo>
                  <a:pt x="558038" y="56514"/>
                </a:lnTo>
                <a:lnTo>
                  <a:pt x="555243" y="57022"/>
                </a:lnTo>
                <a:lnTo>
                  <a:pt x="541908" y="57022"/>
                </a:lnTo>
                <a:lnTo>
                  <a:pt x="541908" y="70103"/>
                </a:lnTo>
                <a:lnTo>
                  <a:pt x="558418" y="70103"/>
                </a:lnTo>
                <a:lnTo>
                  <a:pt x="563498" y="72008"/>
                </a:lnTo>
                <a:lnTo>
                  <a:pt x="567308" y="75691"/>
                </a:lnTo>
                <a:lnTo>
                  <a:pt x="570991" y="79501"/>
                </a:lnTo>
                <a:lnTo>
                  <a:pt x="572896" y="85216"/>
                </a:lnTo>
                <a:lnTo>
                  <a:pt x="572896" y="101091"/>
                </a:lnTo>
                <a:lnTo>
                  <a:pt x="571245" y="106933"/>
                </a:lnTo>
                <a:lnTo>
                  <a:pt x="564514" y="114681"/>
                </a:lnTo>
                <a:lnTo>
                  <a:pt x="559942" y="116585"/>
                </a:lnTo>
                <a:lnTo>
                  <a:pt x="581647" y="116585"/>
                </a:lnTo>
                <a:lnTo>
                  <a:pt x="583818" y="113156"/>
                </a:lnTo>
                <a:lnTo>
                  <a:pt x="585596" y="108584"/>
                </a:lnTo>
                <a:lnTo>
                  <a:pt x="587247" y="103885"/>
                </a:lnTo>
                <a:lnTo>
                  <a:pt x="588136" y="98678"/>
                </a:lnTo>
                <a:lnTo>
                  <a:pt x="588136" y="89915"/>
                </a:lnTo>
                <a:lnTo>
                  <a:pt x="587882" y="87121"/>
                </a:lnTo>
                <a:lnTo>
                  <a:pt x="586866" y="81152"/>
                </a:lnTo>
                <a:lnTo>
                  <a:pt x="585977" y="78358"/>
                </a:lnTo>
                <a:lnTo>
                  <a:pt x="584580" y="75691"/>
                </a:lnTo>
                <a:lnTo>
                  <a:pt x="583310" y="73025"/>
                </a:lnTo>
                <a:lnTo>
                  <a:pt x="581405" y="70612"/>
                </a:lnTo>
                <a:lnTo>
                  <a:pt x="576833" y="66293"/>
                </a:lnTo>
                <a:lnTo>
                  <a:pt x="573913" y="64515"/>
                </a:lnTo>
                <a:lnTo>
                  <a:pt x="570356" y="63245"/>
                </a:lnTo>
                <a:lnTo>
                  <a:pt x="573277" y="61721"/>
                </a:lnTo>
                <a:lnTo>
                  <a:pt x="585723" y="43179"/>
                </a:lnTo>
                <a:lnTo>
                  <a:pt x="586358" y="40639"/>
                </a:lnTo>
                <a:lnTo>
                  <a:pt x="586682" y="38481"/>
                </a:lnTo>
                <a:lnTo>
                  <a:pt x="586739" y="29844"/>
                </a:lnTo>
                <a:lnTo>
                  <a:pt x="585851" y="24637"/>
                </a:lnTo>
                <a:lnTo>
                  <a:pt x="582802" y="15747"/>
                </a:lnTo>
                <a:lnTo>
                  <a:pt x="581226" y="13207"/>
                </a:lnTo>
                <a:close/>
              </a:path>
              <a:path w="588645" h="130175">
                <a:moveTo>
                  <a:pt x="559180" y="0"/>
                </a:moveTo>
                <a:lnTo>
                  <a:pt x="549275" y="0"/>
                </a:lnTo>
                <a:lnTo>
                  <a:pt x="544702" y="888"/>
                </a:lnTo>
                <a:lnTo>
                  <a:pt x="540638" y="2793"/>
                </a:lnTo>
                <a:lnTo>
                  <a:pt x="536575" y="4571"/>
                </a:lnTo>
                <a:lnTo>
                  <a:pt x="521461" y="34925"/>
                </a:lnTo>
                <a:lnTo>
                  <a:pt x="536701" y="34925"/>
                </a:lnTo>
                <a:lnTo>
                  <a:pt x="536701" y="31622"/>
                </a:lnTo>
                <a:lnTo>
                  <a:pt x="537082" y="28575"/>
                </a:lnTo>
                <a:lnTo>
                  <a:pt x="537971" y="25907"/>
                </a:lnTo>
                <a:lnTo>
                  <a:pt x="538733" y="23240"/>
                </a:lnTo>
                <a:lnTo>
                  <a:pt x="539876" y="20954"/>
                </a:lnTo>
                <a:lnTo>
                  <a:pt x="542925" y="17144"/>
                </a:lnTo>
                <a:lnTo>
                  <a:pt x="544829" y="15747"/>
                </a:lnTo>
                <a:lnTo>
                  <a:pt x="549147" y="13715"/>
                </a:lnTo>
                <a:lnTo>
                  <a:pt x="551560" y="13207"/>
                </a:lnTo>
                <a:lnTo>
                  <a:pt x="581226" y="13207"/>
                </a:lnTo>
                <a:lnTo>
                  <a:pt x="580516" y="12064"/>
                </a:lnTo>
                <a:lnTo>
                  <a:pt x="574801" y="6095"/>
                </a:lnTo>
                <a:lnTo>
                  <a:pt x="571500" y="3809"/>
                </a:lnTo>
                <a:lnTo>
                  <a:pt x="567435" y="2285"/>
                </a:lnTo>
                <a:lnTo>
                  <a:pt x="563498" y="762"/>
                </a:lnTo>
                <a:lnTo>
                  <a:pt x="559180" y="0"/>
                </a:lnTo>
                <a:close/>
              </a:path>
            </a:pathLst>
          </a:custGeom>
          <a:solidFill>
            <a:srgbClr val="2B2B2B">
              <a:alpha val="50195"/>
            </a:srgbClr>
          </a:solidFill>
        </p:spPr>
        <p:txBody>
          <a:bodyPr wrap="square" lIns="0" tIns="0" rIns="0" bIns="0" rtlCol="0"/>
          <a:lstStyle/>
          <a:p>
            <a:endParaRPr/>
          </a:p>
        </p:txBody>
      </p:sp>
    </p:spTree>
    <p:extLst>
      <p:ext uri="{BB962C8B-B14F-4D97-AF65-F5344CB8AC3E}">
        <p14:creationId xmlns="" xmlns:p14="http://schemas.microsoft.com/office/powerpoint/2010/main" val="1987723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5359" y="3324097"/>
            <a:ext cx="5021282" cy="492443"/>
          </a:xfrm>
          <a:prstGeom prst="rect">
            <a:avLst/>
          </a:prstGeom>
        </p:spPr>
        <p:txBody>
          <a:bodyPr vert="horz" wrap="square" lIns="0" tIns="0" rIns="0" bIns="0" rtlCol="0">
            <a:spAutoFit/>
          </a:bodyPr>
          <a:lstStyle/>
          <a:p>
            <a:pPr marL="12700"/>
            <a:r>
              <a:rPr lang="en-GB" sz="3200" b="1" spc="-71" dirty="0" smtClean="0">
                <a:solidFill>
                  <a:srgbClr val="2B2B2B"/>
                </a:solidFill>
                <a:latin typeface="Tw Cen MT Condensed Extra Bold"/>
                <a:cs typeface="Tw Cen MT Condensed Extra Bold"/>
              </a:rPr>
              <a:t>STREAMING</a:t>
            </a:r>
            <a:r>
              <a:rPr sz="3200" b="1" spc="-71" dirty="0" smtClean="0">
                <a:solidFill>
                  <a:srgbClr val="2B2B2B"/>
                </a:solidFill>
                <a:latin typeface="Tw Cen MT Condensed Extra Bold"/>
                <a:cs typeface="Tw Cen MT Condensed Extra Bold"/>
              </a:rPr>
              <a:t> </a:t>
            </a:r>
            <a:r>
              <a:rPr lang="en-GB" sz="3200" b="1" spc="-20" dirty="0" smtClean="0">
                <a:solidFill>
                  <a:srgbClr val="FF5700"/>
                </a:solidFill>
                <a:latin typeface="Tw Cen MT Condensed Extra Bold"/>
                <a:cs typeface="Tw Cen MT Condensed Extra Bold"/>
              </a:rPr>
              <a:t>TEXTURE/GEOMETRY</a:t>
            </a:r>
            <a:endParaRPr sz="3200" dirty="0">
              <a:latin typeface="Tw Cen MT Condensed Extra Bold"/>
              <a:cs typeface="Tw Cen MT Condensed Extra Bold"/>
            </a:endParaRPr>
          </a:p>
        </p:txBody>
      </p:sp>
      <p:sp>
        <p:nvSpPr>
          <p:cNvPr id="4" name="object 4"/>
          <p:cNvSpPr/>
          <p:nvPr/>
        </p:nvSpPr>
        <p:spPr>
          <a:xfrm>
            <a:off x="6109717" y="3922331"/>
            <a:ext cx="73025" cy="0"/>
          </a:xfrm>
          <a:custGeom>
            <a:avLst/>
            <a:gdLst/>
            <a:ahLst/>
            <a:cxnLst/>
            <a:rect l="l" t="t" r="r" b="b"/>
            <a:pathLst>
              <a:path w="73025">
                <a:moveTo>
                  <a:pt x="0" y="0"/>
                </a:moveTo>
                <a:lnTo>
                  <a:pt x="72927" y="0"/>
                </a:lnTo>
              </a:path>
            </a:pathLst>
          </a:custGeom>
          <a:ln w="9016">
            <a:solidFill>
              <a:srgbClr val="2B2B2B"/>
            </a:solidFill>
          </a:ln>
        </p:spPr>
        <p:txBody>
          <a:bodyPr wrap="square" lIns="0" tIns="0" rIns="0" bIns="0" rtlCol="0"/>
          <a:lstStyle/>
          <a:p>
            <a:endParaRPr/>
          </a:p>
        </p:txBody>
      </p:sp>
      <p:sp>
        <p:nvSpPr>
          <p:cNvPr id="6" name="object 6"/>
          <p:cNvSpPr/>
          <p:nvPr/>
        </p:nvSpPr>
        <p:spPr>
          <a:xfrm>
            <a:off x="5945505" y="4243959"/>
            <a:ext cx="301625" cy="0"/>
          </a:xfrm>
          <a:custGeom>
            <a:avLst/>
            <a:gdLst/>
            <a:ahLst/>
            <a:cxnLst/>
            <a:rect l="l" t="t" r="r" b="b"/>
            <a:pathLst>
              <a:path w="301625">
                <a:moveTo>
                  <a:pt x="301117" y="0"/>
                </a:moveTo>
                <a:lnTo>
                  <a:pt x="0" y="0"/>
                </a:lnTo>
              </a:path>
            </a:pathLst>
          </a:custGeom>
          <a:ln w="19050">
            <a:solidFill>
              <a:srgbClr val="F70000"/>
            </a:solidFill>
          </a:ln>
        </p:spPr>
        <p:txBody>
          <a:bodyPr wrap="square" lIns="0" tIns="0" rIns="0" bIns="0" rtlCol="0"/>
          <a:lstStyle/>
          <a:p>
            <a:endParaRPr/>
          </a:p>
        </p:txBody>
      </p:sp>
      <p:sp>
        <p:nvSpPr>
          <p:cNvPr id="7" name="object 7"/>
          <p:cNvSpPr txBox="1"/>
          <p:nvPr/>
        </p:nvSpPr>
        <p:spPr>
          <a:xfrm>
            <a:off x="6907022" y="4463289"/>
            <a:ext cx="3815079" cy="923330"/>
          </a:xfrm>
          <a:prstGeom prst="rect">
            <a:avLst/>
          </a:prstGeom>
        </p:spPr>
        <p:txBody>
          <a:bodyPr vert="horz" wrap="square" lIns="0" tIns="0" rIns="0" bIns="0" rtlCol="0">
            <a:spAutoFit/>
          </a:bodyPr>
          <a:lstStyle/>
          <a:p>
            <a:pPr marL="12700" marR="5080" indent="244469"/>
            <a:r>
              <a:rPr lang="en-GB" sz="1200" dirty="0" err="1" smtClean="0">
                <a:latin typeface="Arial Narrow"/>
                <a:cs typeface="Arial Narrow"/>
              </a:rPr>
              <a:t>Megatexture</a:t>
            </a:r>
            <a:r>
              <a:rPr lang="en-GB" sz="1200" dirty="0" smtClean="0">
                <a:latin typeface="Arial Narrow"/>
                <a:cs typeface="Arial Narrow"/>
              </a:rPr>
              <a:t> has been used to create games such as the new </a:t>
            </a:r>
            <a:r>
              <a:rPr lang="en-GB" sz="1200" dirty="0" err="1" smtClean="0">
                <a:latin typeface="Arial Narrow"/>
                <a:cs typeface="Arial Narrow"/>
              </a:rPr>
              <a:t>Wolfenstein</a:t>
            </a:r>
            <a:r>
              <a:rPr lang="en-GB" sz="1200" dirty="0" smtClean="0">
                <a:latin typeface="Arial Narrow"/>
                <a:cs typeface="Arial Narrow"/>
              </a:rPr>
              <a:t> games, Rage and many others, and streaming geometry is commonly used on open world games. This task is to implement the underlying technology behind open world and highly detailed games.</a:t>
            </a:r>
            <a:endParaRPr sz="1200" dirty="0">
              <a:latin typeface="Arial Narrow"/>
              <a:cs typeface="Arial Narrow"/>
            </a:endParaRPr>
          </a:p>
        </p:txBody>
      </p:sp>
      <p:sp>
        <p:nvSpPr>
          <p:cNvPr id="10" name="object 10"/>
          <p:cNvSpPr/>
          <p:nvPr/>
        </p:nvSpPr>
        <p:spPr>
          <a:xfrm>
            <a:off x="6811519" y="4352544"/>
            <a:ext cx="305561" cy="26822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282701" y="4432554"/>
            <a:ext cx="616585" cy="184665"/>
          </a:xfrm>
          <a:prstGeom prst="rect">
            <a:avLst/>
          </a:prstGeom>
        </p:spPr>
        <p:txBody>
          <a:bodyPr vert="horz" wrap="square" lIns="0" tIns="0" rIns="0" bIns="0" rtlCol="0">
            <a:spAutoFit/>
          </a:bodyPr>
          <a:lstStyle/>
          <a:p>
            <a:pPr marL="12700"/>
            <a:r>
              <a:rPr sz="1200" spc="15" dirty="0">
                <a:solidFill>
                  <a:srgbClr val="2B2B2B"/>
                </a:solidFill>
                <a:latin typeface="Arial Narrow"/>
                <a:cs typeface="Arial Narrow"/>
              </a:rPr>
              <a:t>Your</a:t>
            </a:r>
            <a:r>
              <a:rPr sz="1200" spc="-95" dirty="0">
                <a:solidFill>
                  <a:srgbClr val="2B2B2B"/>
                </a:solidFill>
                <a:latin typeface="Arial Narrow"/>
                <a:cs typeface="Arial Narrow"/>
              </a:rPr>
              <a:t> </a:t>
            </a:r>
            <a:r>
              <a:rPr sz="1200" spc="25" dirty="0">
                <a:solidFill>
                  <a:srgbClr val="2B2B2B"/>
                </a:solidFill>
                <a:latin typeface="Arial Narrow"/>
                <a:cs typeface="Arial Narrow"/>
              </a:rPr>
              <a:t>task:</a:t>
            </a:r>
            <a:endParaRPr sz="1200">
              <a:latin typeface="Arial Narrow"/>
              <a:cs typeface="Arial Narrow"/>
            </a:endParaRPr>
          </a:p>
        </p:txBody>
      </p:sp>
      <p:sp>
        <p:nvSpPr>
          <p:cNvPr id="12" name="object 12"/>
          <p:cNvSpPr txBox="1"/>
          <p:nvPr/>
        </p:nvSpPr>
        <p:spPr>
          <a:xfrm>
            <a:off x="1371854" y="4615433"/>
            <a:ext cx="4305300" cy="1477328"/>
          </a:xfrm>
          <a:prstGeom prst="rect">
            <a:avLst/>
          </a:prstGeom>
        </p:spPr>
        <p:txBody>
          <a:bodyPr vert="horz" wrap="square" lIns="0" tIns="0" rIns="0" bIns="0" rtlCol="0">
            <a:spAutoFit/>
          </a:bodyPr>
          <a:lstStyle/>
          <a:p>
            <a:pPr marL="208909" marR="80009" indent="-196210">
              <a:buFont typeface="Arial"/>
              <a:buChar char="•"/>
              <a:tabLst>
                <a:tab pos="208909" algn="l"/>
                <a:tab pos="209545" algn="l"/>
              </a:tabLst>
            </a:pPr>
            <a:r>
              <a:rPr sz="1200" spc="15" dirty="0">
                <a:solidFill>
                  <a:srgbClr val="2B2B2B"/>
                </a:solidFill>
                <a:latin typeface="Arial Narrow"/>
                <a:cs typeface="Arial Narrow"/>
              </a:rPr>
              <a:t>Research </a:t>
            </a:r>
            <a:r>
              <a:rPr sz="1200" spc="25" dirty="0">
                <a:solidFill>
                  <a:srgbClr val="2B2B2B"/>
                </a:solidFill>
                <a:latin typeface="Arial Narrow"/>
                <a:cs typeface="Arial Narrow"/>
              </a:rPr>
              <a:t>and </a:t>
            </a:r>
            <a:r>
              <a:rPr sz="1200" spc="20" dirty="0">
                <a:solidFill>
                  <a:srgbClr val="2B2B2B"/>
                </a:solidFill>
                <a:latin typeface="Arial Narrow"/>
                <a:cs typeface="Arial Narrow"/>
              </a:rPr>
              <a:t>develop</a:t>
            </a:r>
            <a:r>
              <a:rPr lang="en-GB" sz="1200" spc="20" dirty="0">
                <a:solidFill>
                  <a:srgbClr val="2B2B2B"/>
                </a:solidFill>
                <a:latin typeface="Arial Narrow"/>
                <a:cs typeface="Arial Narrow"/>
              </a:rPr>
              <a:t> an implementation of </a:t>
            </a:r>
            <a:r>
              <a:rPr lang="en-GB" sz="1200" spc="20" dirty="0" err="1" smtClean="0">
                <a:solidFill>
                  <a:srgbClr val="2B2B2B"/>
                </a:solidFill>
                <a:latin typeface="Arial Narrow"/>
                <a:cs typeface="Arial Narrow"/>
              </a:rPr>
              <a:t>megatexture</a:t>
            </a:r>
            <a:r>
              <a:rPr lang="en-GB" sz="1200" spc="20" dirty="0" smtClean="0">
                <a:solidFill>
                  <a:srgbClr val="2B2B2B"/>
                </a:solidFill>
                <a:latin typeface="Arial Narrow"/>
                <a:cs typeface="Arial Narrow"/>
              </a:rPr>
              <a:t> and/or a geometry streaming engine. </a:t>
            </a:r>
            <a:r>
              <a:rPr lang="en-GB" sz="1200" spc="20" dirty="0">
                <a:solidFill>
                  <a:srgbClr val="2B2B2B"/>
                </a:solidFill>
                <a:latin typeface="Arial Narrow"/>
                <a:cs typeface="Arial Narrow"/>
              </a:rPr>
              <a:t>This </a:t>
            </a:r>
            <a:r>
              <a:rPr lang="en-GB" sz="1200" spc="20" dirty="0" smtClean="0">
                <a:solidFill>
                  <a:srgbClr val="2B2B2B"/>
                </a:solidFill>
                <a:latin typeface="Arial Narrow"/>
                <a:cs typeface="Arial Narrow"/>
              </a:rPr>
              <a:t>should progressively </a:t>
            </a:r>
            <a:r>
              <a:rPr lang="en-GB" sz="1200" spc="20" dirty="0">
                <a:solidFill>
                  <a:srgbClr val="2B2B2B"/>
                </a:solidFill>
                <a:latin typeface="Arial Narrow"/>
                <a:cs typeface="Arial Narrow"/>
              </a:rPr>
              <a:t>stream a large </a:t>
            </a:r>
            <a:r>
              <a:rPr lang="en-GB" sz="1200" spc="20" dirty="0" smtClean="0">
                <a:solidFill>
                  <a:srgbClr val="2B2B2B"/>
                </a:solidFill>
                <a:latin typeface="Arial Narrow"/>
                <a:cs typeface="Arial Narrow"/>
              </a:rPr>
              <a:t>texture and/or geometry region </a:t>
            </a:r>
            <a:r>
              <a:rPr lang="en-GB" sz="1200" spc="20" dirty="0">
                <a:solidFill>
                  <a:srgbClr val="2B2B2B"/>
                </a:solidFill>
                <a:latin typeface="Arial Narrow"/>
                <a:cs typeface="Arial Narrow"/>
              </a:rPr>
              <a:t>stored on disk and display the areas around the </a:t>
            </a:r>
            <a:r>
              <a:rPr lang="en-GB" sz="1200" spc="20" dirty="0" smtClean="0">
                <a:solidFill>
                  <a:srgbClr val="2B2B2B"/>
                </a:solidFill>
                <a:latin typeface="Arial Narrow"/>
                <a:cs typeface="Arial Narrow"/>
              </a:rPr>
              <a:t>player as required.</a:t>
            </a:r>
          </a:p>
          <a:p>
            <a:pPr marL="208909" marR="80009" indent="-196210">
              <a:buFont typeface="Arial"/>
              <a:buChar char="•"/>
              <a:tabLst>
                <a:tab pos="208909" algn="l"/>
                <a:tab pos="209545" algn="l"/>
              </a:tabLst>
            </a:pPr>
            <a:r>
              <a:rPr lang="en-GB" sz="1200" spc="20" dirty="0" smtClean="0">
                <a:solidFill>
                  <a:srgbClr val="2B2B2B"/>
                </a:solidFill>
                <a:latin typeface="Arial Narrow"/>
                <a:cs typeface="Arial Narrow"/>
              </a:rPr>
              <a:t>This system should also be able to modify the texture and/or geometry and store it on disk.</a:t>
            </a:r>
            <a:endParaRPr lang="en-GB" sz="1200" spc="20" dirty="0">
              <a:solidFill>
                <a:srgbClr val="2B2B2B"/>
              </a:solidFill>
              <a:latin typeface="Arial Narrow"/>
              <a:cs typeface="Arial Narrow"/>
            </a:endParaRPr>
          </a:p>
          <a:p>
            <a:pPr marL="208909" marR="80009" indent="-196210">
              <a:buFont typeface="Arial"/>
              <a:buChar char="•"/>
              <a:tabLst>
                <a:tab pos="208909" algn="l"/>
                <a:tab pos="209545" algn="l"/>
              </a:tabLst>
            </a:pPr>
            <a:r>
              <a:rPr sz="1200" spc="31" dirty="0">
                <a:solidFill>
                  <a:srgbClr val="2B2B2B"/>
                </a:solidFill>
                <a:latin typeface="Arial Narrow"/>
                <a:cs typeface="Arial Narrow"/>
              </a:rPr>
              <a:t>Stretch</a:t>
            </a:r>
            <a:r>
              <a:rPr sz="1200" spc="15" dirty="0">
                <a:solidFill>
                  <a:srgbClr val="2B2B2B"/>
                </a:solidFill>
                <a:latin typeface="Arial Narrow"/>
                <a:cs typeface="Arial Narrow"/>
              </a:rPr>
              <a:t> </a:t>
            </a:r>
            <a:r>
              <a:rPr sz="1200" spc="25" dirty="0">
                <a:solidFill>
                  <a:srgbClr val="2B2B2B"/>
                </a:solidFill>
                <a:latin typeface="Arial Narrow"/>
                <a:cs typeface="Arial Narrow"/>
              </a:rPr>
              <a:t>goal</a:t>
            </a:r>
            <a:r>
              <a:rPr sz="1200" spc="5" dirty="0">
                <a:solidFill>
                  <a:srgbClr val="2B2B2B"/>
                </a:solidFill>
                <a:latin typeface="Arial Narrow"/>
                <a:cs typeface="Arial Narrow"/>
              </a:rPr>
              <a:t> </a:t>
            </a:r>
            <a:r>
              <a:rPr sz="1200" spc="131" dirty="0">
                <a:solidFill>
                  <a:srgbClr val="2B2B2B"/>
                </a:solidFill>
                <a:latin typeface="Arial Narrow"/>
                <a:cs typeface="Arial Narrow"/>
              </a:rPr>
              <a:t>–</a:t>
            </a:r>
            <a:r>
              <a:rPr sz="1200" spc="5" dirty="0">
                <a:solidFill>
                  <a:srgbClr val="2B2B2B"/>
                </a:solidFill>
                <a:latin typeface="Arial Narrow"/>
                <a:cs typeface="Arial Narrow"/>
              </a:rPr>
              <a:t> </a:t>
            </a:r>
            <a:r>
              <a:rPr lang="en-GB" sz="1200" spc="5" dirty="0" smtClean="0">
                <a:solidFill>
                  <a:srgbClr val="2B2B2B"/>
                </a:solidFill>
                <a:latin typeface="Arial Narrow"/>
                <a:cs typeface="Arial Narrow"/>
              </a:rPr>
              <a:t>Create tools to edit the </a:t>
            </a:r>
            <a:r>
              <a:rPr lang="en-GB" sz="1200" spc="5" dirty="0" err="1" smtClean="0">
                <a:solidFill>
                  <a:srgbClr val="2B2B2B"/>
                </a:solidFill>
                <a:latin typeface="Arial Narrow"/>
                <a:cs typeface="Arial Narrow"/>
              </a:rPr>
              <a:t>megatexture</a:t>
            </a:r>
            <a:r>
              <a:rPr lang="en-GB" sz="1200" spc="5" dirty="0" smtClean="0">
                <a:solidFill>
                  <a:srgbClr val="2B2B2B"/>
                </a:solidFill>
                <a:latin typeface="Arial Narrow"/>
                <a:cs typeface="Arial Narrow"/>
              </a:rPr>
              <a:t> or geometry, or combine them</a:t>
            </a:r>
            <a:endParaRPr sz="1200" dirty="0">
              <a:latin typeface="Arial Narrow"/>
              <a:cs typeface="Arial Narrow"/>
            </a:endParaRPr>
          </a:p>
        </p:txBody>
      </p:sp>
      <p:sp>
        <p:nvSpPr>
          <p:cNvPr id="14" name="object 3"/>
          <p:cNvSpPr/>
          <p:nvPr/>
        </p:nvSpPr>
        <p:spPr>
          <a:xfrm>
            <a:off x="5437506" y="3858261"/>
            <a:ext cx="556895" cy="130175"/>
          </a:xfrm>
          <a:custGeom>
            <a:avLst/>
            <a:gdLst/>
            <a:ahLst/>
            <a:cxnLst/>
            <a:rect l="l" t="t" r="r" b="b"/>
            <a:pathLst>
              <a:path w="588645" h="130175">
                <a:moveTo>
                  <a:pt x="41401" y="1777"/>
                </a:moveTo>
                <a:lnTo>
                  <a:pt x="0" y="1777"/>
                </a:lnTo>
                <a:lnTo>
                  <a:pt x="0" y="128015"/>
                </a:lnTo>
                <a:lnTo>
                  <a:pt x="42925" y="128015"/>
                </a:lnTo>
                <a:lnTo>
                  <a:pt x="47878" y="127253"/>
                </a:lnTo>
                <a:lnTo>
                  <a:pt x="52196" y="125602"/>
                </a:lnTo>
                <a:lnTo>
                  <a:pt x="56641" y="124078"/>
                </a:lnTo>
                <a:lnTo>
                  <a:pt x="60325" y="121792"/>
                </a:lnTo>
                <a:lnTo>
                  <a:pt x="66547" y="115569"/>
                </a:lnTo>
                <a:lnTo>
                  <a:pt x="67271" y="114426"/>
                </a:lnTo>
                <a:lnTo>
                  <a:pt x="15875" y="114426"/>
                </a:lnTo>
                <a:lnTo>
                  <a:pt x="15875" y="68960"/>
                </a:lnTo>
                <a:lnTo>
                  <a:pt x="65828" y="68960"/>
                </a:lnTo>
                <a:lnTo>
                  <a:pt x="64769" y="67690"/>
                </a:lnTo>
                <a:lnTo>
                  <a:pt x="62483" y="65785"/>
                </a:lnTo>
                <a:lnTo>
                  <a:pt x="60070" y="63881"/>
                </a:lnTo>
                <a:lnTo>
                  <a:pt x="57403" y="62356"/>
                </a:lnTo>
                <a:lnTo>
                  <a:pt x="54355" y="61467"/>
                </a:lnTo>
                <a:lnTo>
                  <a:pt x="59308" y="59054"/>
                </a:lnTo>
                <a:lnTo>
                  <a:pt x="63227" y="55625"/>
                </a:lnTo>
                <a:lnTo>
                  <a:pt x="15875" y="55625"/>
                </a:lnTo>
                <a:lnTo>
                  <a:pt x="15875" y="15493"/>
                </a:lnTo>
                <a:lnTo>
                  <a:pt x="66463" y="15493"/>
                </a:lnTo>
                <a:lnTo>
                  <a:pt x="64515" y="12572"/>
                </a:lnTo>
                <a:lnTo>
                  <a:pt x="61594" y="9778"/>
                </a:lnTo>
                <a:lnTo>
                  <a:pt x="58546" y="6984"/>
                </a:lnTo>
                <a:lnTo>
                  <a:pt x="54990" y="4952"/>
                </a:lnTo>
                <a:lnTo>
                  <a:pt x="46354" y="2412"/>
                </a:lnTo>
                <a:lnTo>
                  <a:pt x="41401" y="1777"/>
                </a:lnTo>
                <a:close/>
              </a:path>
              <a:path w="588645" h="130175">
                <a:moveTo>
                  <a:pt x="65828" y="68960"/>
                </a:moveTo>
                <a:lnTo>
                  <a:pt x="41528" y="68960"/>
                </a:lnTo>
                <a:lnTo>
                  <a:pt x="44450" y="69468"/>
                </a:lnTo>
                <a:lnTo>
                  <a:pt x="46862" y="70612"/>
                </a:lnTo>
                <a:lnTo>
                  <a:pt x="57150" y="95250"/>
                </a:lnTo>
                <a:lnTo>
                  <a:pt x="56768" y="98297"/>
                </a:lnTo>
                <a:lnTo>
                  <a:pt x="55879" y="101218"/>
                </a:lnTo>
                <a:lnTo>
                  <a:pt x="54990" y="104012"/>
                </a:lnTo>
                <a:lnTo>
                  <a:pt x="53720" y="106298"/>
                </a:lnTo>
                <a:lnTo>
                  <a:pt x="52069" y="108203"/>
                </a:lnTo>
                <a:lnTo>
                  <a:pt x="50418" y="110235"/>
                </a:lnTo>
                <a:lnTo>
                  <a:pt x="48386" y="111759"/>
                </a:lnTo>
                <a:lnTo>
                  <a:pt x="45973" y="112775"/>
                </a:lnTo>
                <a:lnTo>
                  <a:pt x="43433" y="113791"/>
                </a:lnTo>
                <a:lnTo>
                  <a:pt x="40766" y="114426"/>
                </a:lnTo>
                <a:lnTo>
                  <a:pt x="67271" y="114426"/>
                </a:lnTo>
                <a:lnTo>
                  <a:pt x="68960" y="111759"/>
                </a:lnTo>
                <a:lnTo>
                  <a:pt x="70611" y="107187"/>
                </a:lnTo>
                <a:lnTo>
                  <a:pt x="72262" y="102742"/>
                </a:lnTo>
                <a:lnTo>
                  <a:pt x="73151" y="97408"/>
                </a:lnTo>
                <a:lnTo>
                  <a:pt x="73151" y="88010"/>
                </a:lnTo>
                <a:lnTo>
                  <a:pt x="72770" y="84581"/>
                </a:lnTo>
                <a:lnTo>
                  <a:pt x="71881" y="81406"/>
                </a:lnTo>
                <a:lnTo>
                  <a:pt x="71119" y="78104"/>
                </a:lnTo>
                <a:lnTo>
                  <a:pt x="69850" y="75183"/>
                </a:lnTo>
                <a:lnTo>
                  <a:pt x="68325" y="72516"/>
                </a:lnTo>
                <a:lnTo>
                  <a:pt x="66675" y="69976"/>
                </a:lnTo>
                <a:lnTo>
                  <a:pt x="65828" y="68960"/>
                </a:lnTo>
                <a:close/>
              </a:path>
              <a:path w="588645" h="130175">
                <a:moveTo>
                  <a:pt x="66463" y="15493"/>
                </a:moveTo>
                <a:lnTo>
                  <a:pt x="42290" y="15493"/>
                </a:lnTo>
                <a:lnTo>
                  <a:pt x="46989" y="17017"/>
                </a:lnTo>
                <a:lnTo>
                  <a:pt x="53085" y="23367"/>
                </a:lnTo>
                <a:lnTo>
                  <a:pt x="54609" y="28320"/>
                </a:lnTo>
                <a:lnTo>
                  <a:pt x="54609" y="38481"/>
                </a:lnTo>
                <a:lnTo>
                  <a:pt x="38988" y="55625"/>
                </a:lnTo>
                <a:lnTo>
                  <a:pt x="63227" y="55625"/>
                </a:lnTo>
                <a:lnTo>
                  <a:pt x="63372" y="55498"/>
                </a:lnTo>
                <a:lnTo>
                  <a:pt x="66293" y="51053"/>
                </a:lnTo>
                <a:lnTo>
                  <a:pt x="69214" y="46481"/>
                </a:lnTo>
                <a:lnTo>
                  <a:pt x="70738" y="41275"/>
                </a:lnTo>
                <a:lnTo>
                  <a:pt x="70738" y="29463"/>
                </a:lnTo>
                <a:lnTo>
                  <a:pt x="69976" y="24383"/>
                </a:lnTo>
                <a:lnTo>
                  <a:pt x="68325" y="20192"/>
                </a:lnTo>
                <a:lnTo>
                  <a:pt x="66801" y="16001"/>
                </a:lnTo>
                <a:lnTo>
                  <a:pt x="66463" y="15493"/>
                </a:lnTo>
                <a:close/>
              </a:path>
              <a:path w="588645" h="130175">
                <a:moveTo>
                  <a:pt x="112775" y="1777"/>
                </a:moveTo>
                <a:lnTo>
                  <a:pt x="96773" y="1777"/>
                </a:lnTo>
                <a:lnTo>
                  <a:pt x="96773" y="128015"/>
                </a:lnTo>
                <a:lnTo>
                  <a:pt x="162305" y="128015"/>
                </a:lnTo>
                <a:lnTo>
                  <a:pt x="162305" y="114426"/>
                </a:lnTo>
                <a:lnTo>
                  <a:pt x="112775" y="114426"/>
                </a:lnTo>
                <a:lnTo>
                  <a:pt x="112775" y="1777"/>
                </a:lnTo>
                <a:close/>
              </a:path>
              <a:path w="588645" h="130175">
                <a:moveTo>
                  <a:pt x="227583" y="0"/>
                </a:moveTo>
                <a:lnTo>
                  <a:pt x="214629" y="0"/>
                </a:lnTo>
                <a:lnTo>
                  <a:pt x="208914" y="1142"/>
                </a:lnTo>
                <a:lnTo>
                  <a:pt x="198500" y="5714"/>
                </a:lnTo>
                <a:lnTo>
                  <a:pt x="194055" y="9143"/>
                </a:lnTo>
                <a:lnTo>
                  <a:pt x="190372" y="13715"/>
                </a:lnTo>
                <a:lnTo>
                  <a:pt x="186689" y="18160"/>
                </a:lnTo>
                <a:lnTo>
                  <a:pt x="183768" y="23875"/>
                </a:lnTo>
                <a:lnTo>
                  <a:pt x="179704" y="37337"/>
                </a:lnTo>
                <a:lnTo>
                  <a:pt x="178688" y="45084"/>
                </a:lnTo>
                <a:lnTo>
                  <a:pt x="178688" y="84962"/>
                </a:lnTo>
                <a:lnTo>
                  <a:pt x="194182" y="120776"/>
                </a:lnTo>
                <a:lnTo>
                  <a:pt x="214883" y="129666"/>
                </a:lnTo>
                <a:lnTo>
                  <a:pt x="227710" y="129666"/>
                </a:lnTo>
                <a:lnTo>
                  <a:pt x="252094" y="116204"/>
                </a:lnTo>
                <a:lnTo>
                  <a:pt x="252621" y="115569"/>
                </a:lnTo>
                <a:lnTo>
                  <a:pt x="217042" y="115569"/>
                </a:lnTo>
                <a:lnTo>
                  <a:pt x="213359" y="114807"/>
                </a:lnTo>
                <a:lnTo>
                  <a:pt x="210057" y="113283"/>
                </a:lnTo>
                <a:lnTo>
                  <a:pt x="206755" y="111887"/>
                </a:lnTo>
                <a:lnTo>
                  <a:pt x="194436" y="82931"/>
                </a:lnTo>
                <a:lnTo>
                  <a:pt x="194436" y="46989"/>
                </a:lnTo>
                <a:lnTo>
                  <a:pt x="209930" y="16637"/>
                </a:lnTo>
                <a:lnTo>
                  <a:pt x="213232" y="15112"/>
                </a:lnTo>
                <a:lnTo>
                  <a:pt x="216915" y="14350"/>
                </a:lnTo>
                <a:lnTo>
                  <a:pt x="252621" y="14350"/>
                </a:lnTo>
                <a:lnTo>
                  <a:pt x="248411" y="9143"/>
                </a:lnTo>
                <a:lnTo>
                  <a:pt x="243839" y="5714"/>
                </a:lnTo>
                <a:lnTo>
                  <a:pt x="233425" y="1142"/>
                </a:lnTo>
                <a:lnTo>
                  <a:pt x="227583" y="0"/>
                </a:lnTo>
                <a:close/>
              </a:path>
              <a:path w="588645" h="130175">
                <a:moveTo>
                  <a:pt x="252621" y="14350"/>
                </a:moveTo>
                <a:lnTo>
                  <a:pt x="225425" y="14350"/>
                </a:lnTo>
                <a:lnTo>
                  <a:pt x="229234" y="15112"/>
                </a:lnTo>
                <a:lnTo>
                  <a:pt x="232409" y="16637"/>
                </a:lnTo>
                <a:lnTo>
                  <a:pt x="247650" y="46989"/>
                </a:lnTo>
                <a:lnTo>
                  <a:pt x="247650" y="82931"/>
                </a:lnTo>
                <a:lnTo>
                  <a:pt x="240918" y="106298"/>
                </a:lnTo>
                <a:lnTo>
                  <a:pt x="238759" y="109473"/>
                </a:lnTo>
                <a:lnTo>
                  <a:pt x="235965" y="111887"/>
                </a:lnTo>
                <a:lnTo>
                  <a:pt x="232663" y="113283"/>
                </a:lnTo>
                <a:lnTo>
                  <a:pt x="229361" y="114807"/>
                </a:lnTo>
                <a:lnTo>
                  <a:pt x="225551" y="115569"/>
                </a:lnTo>
                <a:lnTo>
                  <a:pt x="252621" y="115569"/>
                </a:lnTo>
                <a:lnTo>
                  <a:pt x="263525" y="84962"/>
                </a:lnTo>
                <a:lnTo>
                  <a:pt x="263525" y="45084"/>
                </a:lnTo>
                <a:lnTo>
                  <a:pt x="262508" y="37337"/>
                </a:lnTo>
                <a:lnTo>
                  <a:pt x="260603" y="30606"/>
                </a:lnTo>
                <a:lnTo>
                  <a:pt x="258571" y="23875"/>
                </a:lnTo>
                <a:lnTo>
                  <a:pt x="255777" y="18160"/>
                </a:lnTo>
                <a:lnTo>
                  <a:pt x="252621" y="14350"/>
                </a:lnTo>
                <a:close/>
              </a:path>
              <a:path w="588645" h="130175">
                <a:moveTo>
                  <a:pt x="334136" y="0"/>
                </a:moveTo>
                <a:lnTo>
                  <a:pt x="321309" y="0"/>
                </a:lnTo>
                <a:lnTo>
                  <a:pt x="315340" y="1269"/>
                </a:lnTo>
                <a:lnTo>
                  <a:pt x="288163" y="31241"/>
                </a:lnTo>
                <a:lnTo>
                  <a:pt x="285241" y="45212"/>
                </a:lnTo>
                <a:lnTo>
                  <a:pt x="285241" y="84708"/>
                </a:lnTo>
                <a:lnTo>
                  <a:pt x="286257" y="92075"/>
                </a:lnTo>
                <a:lnTo>
                  <a:pt x="288163" y="98551"/>
                </a:lnTo>
                <a:lnTo>
                  <a:pt x="290067" y="105156"/>
                </a:lnTo>
                <a:lnTo>
                  <a:pt x="292861" y="110743"/>
                </a:lnTo>
                <a:lnTo>
                  <a:pt x="296417" y="115315"/>
                </a:lnTo>
                <a:lnTo>
                  <a:pt x="299973" y="120014"/>
                </a:lnTo>
                <a:lnTo>
                  <a:pt x="304291" y="123570"/>
                </a:lnTo>
                <a:lnTo>
                  <a:pt x="309371" y="125983"/>
                </a:lnTo>
                <a:lnTo>
                  <a:pt x="314451" y="128523"/>
                </a:lnTo>
                <a:lnTo>
                  <a:pt x="320166" y="129666"/>
                </a:lnTo>
                <a:lnTo>
                  <a:pt x="333120" y="129666"/>
                </a:lnTo>
                <a:lnTo>
                  <a:pt x="358398" y="116204"/>
                </a:lnTo>
                <a:lnTo>
                  <a:pt x="321944" y="116204"/>
                </a:lnTo>
                <a:lnTo>
                  <a:pt x="318007" y="115188"/>
                </a:lnTo>
                <a:lnTo>
                  <a:pt x="314832" y="113156"/>
                </a:lnTo>
                <a:lnTo>
                  <a:pt x="311530" y="111125"/>
                </a:lnTo>
                <a:lnTo>
                  <a:pt x="308990" y="108203"/>
                </a:lnTo>
                <a:lnTo>
                  <a:pt x="304926" y="101091"/>
                </a:lnTo>
                <a:lnTo>
                  <a:pt x="303529" y="96900"/>
                </a:lnTo>
                <a:lnTo>
                  <a:pt x="301751" y="87248"/>
                </a:lnTo>
                <a:lnTo>
                  <a:pt x="301243" y="82168"/>
                </a:lnTo>
                <a:lnTo>
                  <a:pt x="301243" y="47116"/>
                </a:lnTo>
                <a:lnTo>
                  <a:pt x="301751" y="41782"/>
                </a:lnTo>
                <a:lnTo>
                  <a:pt x="302894" y="36829"/>
                </a:lnTo>
                <a:lnTo>
                  <a:pt x="303910" y="32003"/>
                </a:lnTo>
                <a:lnTo>
                  <a:pt x="323468" y="13715"/>
                </a:lnTo>
                <a:lnTo>
                  <a:pt x="358956" y="13715"/>
                </a:lnTo>
                <a:lnTo>
                  <a:pt x="353059" y="7365"/>
                </a:lnTo>
                <a:lnTo>
                  <a:pt x="348995" y="4698"/>
                </a:lnTo>
                <a:lnTo>
                  <a:pt x="344296" y="2793"/>
                </a:lnTo>
                <a:lnTo>
                  <a:pt x="339597" y="1015"/>
                </a:lnTo>
                <a:lnTo>
                  <a:pt x="334136" y="0"/>
                </a:lnTo>
                <a:close/>
              </a:path>
              <a:path w="588645" h="130175">
                <a:moveTo>
                  <a:pt x="367283" y="87883"/>
                </a:moveTo>
                <a:lnTo>
                  <a:pt x="351154" y="87883"/>
                </a:lnTo>
                <a:lnTo>
                  <a:pt x="350773" y="92963"/>
                </a:lnTo>
                <a:lnTo>
                  <a:pt x="350138" y="97281"/>
                </a:lnTo>
                <a:lnTo>
                  <a:pt x="337565" y="114553"/>
                </a:lnTo>
                <a:lnTo>
                  <a:pt x="334517" y="115696"/>
                </a:lnTo>
                <a:lnTo>
                  <a:pt x="330961" y="116204"/>
                </a:lnTo>
                <a:lnTo>
                  <a:pt x="358398" y="116204"/>
                </a:lnTo>
                <a:lnTo>
                  <a:pt x="359536" y="114934"/>
                </a:lnTo>
                <a:lnTo>
                  <a:pt x="362203" y="110616"/>
                </a:lnTo>
                <a:lnTo>
                  <a:pt x="364070" y="105156"/>
                </a:lnTo>
                <a:lnTo>
                  <a:pt x="365759" y="100329"/>
                </a:lnTo>
                <a:lnTo>
                  <a:pt x="366902" y="94487"/>
                </a:lnTo>
                <a:lnTo>
                  <a:pt x="367283" y="87883"/>
                </a:lnTo>
                <a:close/>
              </a:path>
              <a:path w="588645" h="130175">
                <a:moveTo>
                  <a:pt x="358956" y="13715"/>
                </a:moveTo>
                <a:lnTo>
                  <a:pt x="331977" y="13715"/>
                </a:lnTo>
                <a:lnTo>
                  <a:pt x="335279" y="14350"/>
                </a:lnTo>
                <a:lnTo>
                  <a:pt x="338073" y="15366"/>
                </a:lnTo>
                <a:lnTo>
                  <a:pt x="351154" y="42290"/>
                </a:lnTo>
                <a:lnTo>
                  <a:pt x="367283" y="42290"/>
                </a:lnTo>
                <a:lnTo>
                  <a:pt x="366902" y="35559"/>
                </a:lnTo>
                <a:lnTo>
                  <a:pt x="365886" y="29463"/>
                </a:lnTo>
                <a:lnTo>
                  <a:pt x="363981" y="24256"/>
                </a:lnTo>
                <a:lnTo>
                  <a:pt x="362203" y="18922"/>
                </a:lnTo>
                <a:lnTo>
                  <a:pt x="359663" y="14477"/>
                </a:lnTo>
                <a:lnTo>
                  <a:pt x="358956" y="13715"/>
                </a:lnTo>
                <a:close/>
              </a:path>
              <a:path w="588645" h="130175">
                <a:moveTo>
                  <a:pt x="404494" y="1777"/>
                </a:moveTo>
                <a:lnTo>
                  <a:pt x="388619" y="1777"/>
                </a:lnTo>
                <a:lnTo>
                  <a:pt x="388619" y="128015"/>
                </a:lnTo>
                <a:lnTo>
                  <a:pt x="404494" y="128015"/>
                </a:lnTo>
                <a:lnTo>
                  <a:pt x="404494" y="84835"/>
                </a:lnTo>
                <a:lnTo>
                  <a:pt x="416940" y="69850"/>
                </a:lnTo>
                <a:lnTo>
                  <a:pt x="434829" y="69850"/>
                </a:lnTo>
                <a:lnTo>
                  <a:pt x="430385" y="62737"/>
                </a:lnTo>
                <a:lnTo>
                  <a:pt x="404494" y="62737"/>
                </a:lnTo>
                <a:lnTo>
                  <a:pt x="404494" y="1777"/>
                </a:lnTo>
                <a:close/>
              </a:path>
              <a:path w="588645" h="130175">
                <a:moveTo>
                  <a:pt x="434829" y="69850"/>
                </a:moveTo>
                <a:lnTo>
                  <a:pt x="416940" y="69850"/>
                </a:lnTo>
                <a:lnTo>
                  <a:pt x="452246" y="128015"/>
                </a:lnTo>
                <a:lnTo>
                  <a:pt x="471169" y="128015"/>
                </a:lnTo>
                <a:lnTo>
                  <a:pt x="434829" y="69850"/>
                </a:lnTo>
                <a:close/>
              </a:path>
              <a:path w="588645" h="130175">
                <a:moveTo>
                  <a:pt x="467994" y="1777"/>
                </a:moveTo>
                <a:lnTo>
                  <a:pt x="448944" y="1777"/>
                </a:lnTo>
                <a:lnTo>
                  <a:pt x="414908" y="48894"/>
                </a:lnTo>
                <a:lnTo>
                  <a:pt x="404494" y="62737"/>
                </a:lnTo>
                <a:lnTo>
                  <a:pt x="430385" y="62737"/>
                </a:lnTo>
                <a:lnTo>
                  <a:pt x="426973" y="57276"/>
                </a:lnTo>
                <a:lnTo>
                  <a:pt x="467994" y="1777"/>
                </a:lnTo>
                <a:close/>
              </a:path>
              <a:path w="588645" h="130175">
                <a:moveTo>
                  <a:pt x="536066" y="94741"/>
                </a:moveTo>
                <a:lnTo>
                  <a:pt x="520700" y="94741"/>
                </a:lnTo>
                <a:lnTo>
                  <a:pt x="520813" y="100964"/>
                </a:lnTo>
                <a:lnTo>
                  <a:pt x="530351" y="120650"/>
                </a:lnTo>
                <a:lnTo>
                  <a:pt x="533400" y="123697"/>
                </a:lnTo>
                <a:lnTo>
                  <a:pt x="536828" y="125856"/>
                </a:lnTo>
                <a:lnTo>
                  <a:pt x="541019" y="127381"/>
                </a:lnTo>
                <a:lnTo>
                  <a:pt x="545083" y="128904"/>
                </a:lnTo>
                <a:lnTo>
                  <a:pt x="549401" y="129666"/>
                </a:lnTo>
                <a:lnTo>
                  <a:pt x="559053" y="129666"/>
                </a:lnTo>
                <a:lnTo>
                  <a:pt x="581647" y="116585"/>
                </a:lnTo>
                <a:lnTo>
                  <a:pt x="551306" y="116585"/>
                </a:lnTo>
                <a:lnTo>
                  <a:pt x="548766" y="116077"/>
                </a:lnTo>
                <a:lnTo>
                  <a:pt x="546480" y="115062"/>
                </a:lnTo>
                <a:lnTo>
                  <a:pt x="544321" y="114045"/>
                </a:lnTo>
                <a:lnTo>
                  <a:pt x="542416" y="112521"/>
                </a:lnTo>
                <a:lnTo>
                  <a:pt x="540892" y="110616"/>
                </a:lnTo>
                <a:lnTo>
                  <a:pt x="539241" y="108712"/>
                </a:lnTo>
                <a:lnTo>
                  <a:pt x="538098" y="106298"/>
                </a:lnTo>
                <a:lnTo>
                  <a:pt x="537336" y="103631"/>
                </a:lnTo>
                <a:lnTo>
                  <a:pt x="536490" y="101091"/>
                </a:lnTo>
                <a:lnTo>
                  <a:pt x="536365" y="100329"/>
                </a:lnTo>
                <a:lnTo>
                  <a:pt x="536149" y="98678"/>
                </a:lnTo>
                <a:lnTo>
                  <a:pt x="536066" y="94741"/>
                </a:lnTo>
                <a:close/>
              </a:path>
              <a:path w="588645" h="130175">
                <a:moveTo>
                  <a:pt x="581226" y="13207"/>
                </a:moveTo>
                <a:lnTo>
                  <a:pt x="559942" y="13207"/>
                </a:lnTo>
                <a:lnTo>
                  <a:pt x="564260" y="15112"/>
                </a:lnTo>
                <a:lnTo>
                  <a:pt x="567181" y="18922"/>
                </a:lnTo>
                <a:lnTo>
                  <a:pt x="569976" y="22732"/>
                </a:lnTo>
                <a:lnTo>
                  <a:pt x="571372" y="28193"/>
                </a:lnTo>
                <a:lnTo>
                  <a:pt x="571372" y="38481"/>
                </a:lnTo>
                <a:lnTo>
                  <a:pt x="560577" y="55371"/>
                </a:lnTo>
                <a:lnTo>
                  <a:pt x="558038" y="56514"/>
                </a:lnTo>
                <a:lnTo>
                  <a:pt x="555243" y="57022"/>
                </a:lnTo>
                <a:lnTo>
                  <a:pt x="541908" y="57022"/>
                </a:lnTo>
                <a:lnTo>
                  <a:pt x="541908" y="70103"/>
                </a:lnTo>
                <a:lnTo>
                  <a:pt x="558418" y="70103"/>
                </a:lnTo>
                <a:lnTo>
                  <a:pt x="563498" y="72008"/>
                </a:lnTo>
                <a:lnTo>
                  <a:pt x="567308" y="75691"/>
                </a:lnTo>
                <a:lnTo>
                  <a:pt x="570991" y="79501"/>
                </a:lnTo>
                <a:lnTo>
                  <a:pt x="572896" y="85216"/>
                </a:lnTo>
                <a:lnTo>
                  <a:pt x="572896" y="101091"/>
                </a:lnTo>
                <a:lnTo>
                  <a:pt x="571245" y="106933"/>
                </a:lnTo>
                <a:lnTo>
                  <a:pt x="564514" y="114681"/>
                </a:lnTo>
                <a:lnTo>
                  <a:pt x="559942" y="116585"/>
                </a:lnTo>
                <a:lnTo>
                  <a:pt x="581647" y="116585"/>
                </a:lnTo>
                <a:lnTo>
                  <a:pt x="583818" y="113156"/>
                </a:lnTo>
                <a:lnTo>
                  <a:pt x="585596" y="108584"/>
                </a:lnTo>
                <a:lnTo>
                  <a:pt x="587247" y="103885"/>
                </a:lnTo>
                <a:lnTo>
                  <a:pt x="588136" y="98678"/>
                </a:lnTo>
                <a:lnTo>
                  <a:pt x="588136" y="89915"/>
                </a:lnTo>
                <a:lnTo>
                  <a:pt x="587882" y="87121"/>
                </a:lnTo>
                <a:lnTo>
                  <a:pt x="586866" y="81152"/>
                </a:lnTo>
                <a:lnTo>
                  <a:pt x="585977" y="78358"/>
                </a:lnTo>
                <a:lnTo>
                  <a:pt x="584580" y="75691"/>
                </a:lnTo>
                <a:lnTo>
                  <a:pt x="583310" y="73025"/>
                </a:lnTo>
                <a:lnTo>
                  <a:pt x="581405" y="70612"/>
                </a:lnTo>
                <a:lnTo>
                  <a:pt x="576833" y="66293"/>
                </a:lnTo>
                <a:lnTo>
                  <a:pt x="573913" y="64515"/>
                </a:lnTo>
                <a:lnTo>
                  <a:pt x="570356" y="63245"/>
                </a:lnTo>
                <a:lnTo>
                  <a:pt x="573277" y="61721"/>
                </a:lnTo>
                <a:lnTo>
                  <a:pt x="585723" y="43179"/>
                </a:lnTo>
                <a:lnTo>
                  <a:pt x="586358" y="40639"/>
                </a:lnTo>
                <a:lnTo>
                  <a:pt x="586682" y="38481"/>
                </a:lnTo>
                <a:lnTo>
                  <a:pt x="586739" y="29844"/>
                </a:lnTo>
                <a:lnTo>
                  <a:pt x="585851" y="24637"/>
                </a:lnTo>
                <a:lnTo>
                  <a:pt x="582802" y="15747"/>
                </a:lnTo>
                <a:lnTo>
                  <a:pt x="581226" y="13207"/>
                </a:lnTo>
                <a:close/>
              </a:path>
              <a:path w="588645" h="130175">
                <a:moveTo>
                  <a:pt x="559180" y="0"/>
                </a:moveTo>
                <a:lnTo>
                  <a:pt x="549275" y="0"/>
                </a:lnTo>
                <a:lnTo>
                  <a:pt x="544702" y="888"/>
                </a:lnTo>
                <a:lnTo>
                  <a:pt x="540638" y="2793"/>
                </a:lnTo>
                <a:lnTo>
                  <a:pt x="536575" y="4571"/>
                </a:lnTo>
                <a:lnTo>
                  <a:pt x="521461" y="34925"/>
                </a:lnTo>
                <a:lnTo>
                  <a:pt x="536701" y="34925"/>
                </a:lnTo>
                <a:lnTo>
                  <a:pt x="536701" y="31622"/>
                </a:lnTo>
                <a:lnTo>
                  <a:pt x="537082" y="28575"/>
                </a:lnTo>
                <a:lnTo>
                  <a:pt x="537971" y="25907"/>
                </a:lnTo>
                <a:lnTo>
                  <a:pt x="538733" y="23240"/>
                </a:lnTo>
                <a:lnTo>
                  <a:pt x="539876" y="20954"/>
                </a:lnTo>
                <a:lnTo>
                  <a:pt x="542925" y="17144"/>
                </a:lnTo>
                <a:lnTo>
                  <a:pt x="544829" y="15747"/>
                </a:lnTo>
                <a:lnTo>
                  <a:pt x="549147" y="13715"/>
                </a:lnTo>
                <a:lnTo>
                  <a:pt x="551560" y="13207"/>
                </a:lnTo>
                <a:lnTo>
                  <a:pt x="581226" y="13207"/>
                </a:lnTo>
                <a:lnTo>
                  <a:pt x="580516" y="12064"/>
                </a:lnTo>
                <a:lnTo>
                  <a:pt x="574801" y="6095"/>
                </a:lnTo>
                <a:lnTo>
                  <a:pt x="571500" y="3809"/>
                </a:lnTo>
                <a:lnTo>
                  <a:pt x="567435" y="2285"/>
                </a:lnTo>
                <a:lnTo>
                  <a:pt x="563498" y="762"/>
                </a:lnTo>
                <a:lnTo>
                  <a:pt x="559180" y="0"/>
                </a:lnTo>
                <a:close/>
              </a:path>
            </a:pathLst>
          </a:custGeom>
          <a:solidFill>
            <a:srgbClr val="2B2B2B">
              <a:alpha val="50195"/>
            </a:srgbClr>
          </a:solidFill>
        </p:spPr>
        <p:txBody>
          <a:bodyPr wrap="square" lIns="0" tIns="0" rIns="0" bIns="0" rtlCol="0"/>
          <a:lstStyle/>
          <a:p>
            <a:endParaRPr/>
          </a:p>
        </p:txBody>
      </p:sp>
      <p:pic>
        <p:nvPicPr>
          <p:cNvPr id="6146" name="Picture 2" descr="Image result for megatexture">
            <a:hlinkClick r:id="rId3"/>
          </p:cNvPr>
          <p:cNvPicPr>
            <a:picLocks noChangeAspect="1" noChangeArrowheads="1"/>
          </p:cNvPicPr>
          <p:nvPr/>
        </p:nvPicPr>
        <p:blipFill>
          <a:blip r:embed="rId4" cstate="print"/>
          <a:srcRect/>
          <a:stretch>
            <a:fillRect/>
          </a:stretch>
        </p:blipFill>
        <p:spPr bwMode="auto">
          <a:xfrm>
            <a:off x="3605213" y="152399"/>
            <a:ext cx="4800600" cy="3000871"/>
          </a:xfrm>
          <a:prstGeom prst="rect">
            <a:avLst/>
          </a:prstGeom>
          <a:noFill/>
        </p:spPr>
      </p:pic>
      <p:pic>
        <p:nvPicPr>
          <p:cNvPr id="6149" name="Picture 5"/>
          <p:cNvPicPr>
            <a:picLocks noChangeAspect="1" noChangeArrowheads="1"/>
          </p:cNvPicPr>
          <p:nvPr/>
        </p:nvPicPr>
        <p:blipFill>
          <a:blip r:embed="rId5" cstate="print"/>
          <a:srcRect/>
          <a:stretch>
            <a:fillRect/>
          </a:stretch>
        </p:blipFill>
        <p:spPr bwMode="auto">
          <a:xfrm>
            <a:off x="228600" y="516513"/>
            <a:ext cx="3248025" cy="2272642"/>
          </a:xfrm>
          <a:prstGeom prst="rect">
            <a:avLst/>
          </a:prstGeom>
          <a:noFill/>
          <a:ln w="9525">
            <a:noFill/>
            <a:miter lim="800000"/>
            <a:headEnd/>
            <a:tailEnd/>
          </a:ln>
        </p:spPr>
      </p:pic>
      <p:sp>
        <p:nvSpPr>
          <p:cNvPr id="15" name="object 5"/>
          <p:cNvSpPr/>
          <p:nvPr/>
        </p:nvSpPr>
        <p:spPr>
          <a:xfrm>
            <a:off x="6242431" y="3858261"/>
            <a:ext cx="490855" cy="130175"/>
          </a:xfrm>
          <a:custGeom>
            <a:avLst/>
            <a:gdLst/>
            <a:ahLst/>
            <a:cxnLst/>
            <a:rect l="l" t="t" r="r" b="b"/>
            <a:pathLst>
              <a:path w="490854" h="130175">
                <a:moveTo>
                  <a:pt x="45720" y="11175"/>
                </a:moveTo>
                <a:lnTo>
                  <a:pt x="35814" y="11175"/>
                </a:lnTo>
                <a:lnTo>
                  <a:pt x="35814" y="128015"/>
                </a:lnTo>
                <a:lnTo>
                  <a:pt x="45720" y="128015"/>
                </a:lnTo>
                <a:lnTo>
                  <a:pt x="45720" y="11175"/>
                </a:lnTo>
                <a:close/>
              </a:path>
              <a:path w="490854" h="130175">
                <a:moveTo>
                  <a:pt x="81661" y="1777"/>
                </a:moveTo>
                <a:lnTo>
                  <a:pt x="0" y="1777"/>
                </a:lnTo>
                <a:lnTo>
                  <a:pt x="0" y="11175"/>
                </a:lnTo>
                <a:lnTo>
                  <a:pt x="81661" y="11175"/>
                </a:lnTo>
                <a:lnTo>
                  <a:pt x="81661" y="1777"/>
                </a:lnTo>
                <a:close/>
              </a:path>
              <a:path w="490854" h="130175">
                <a:moveTo>
                  <a:pt x="140081" y="1777"/>
                </a:moveTo>
                <a:lnTo>
                  <a:pt x="130810" y="1777"/>
                </a:lnTo>
                <a:lnTo>
                  <a:pt x="90678" y="128015"/>
                </a:lnTo>
                <a:lnTo>
                  <a:pt x="100965" y="128015"/>
                </a:lnTo>
                <a:lnTo>
                  <a:pt x="111760" y="92709"/>
                </a:lnTo>
                <a:lnTo>
                  <a:pt x="169080" y="92709"/>
                </a:lnTo>
                <a:lnTo>
                  <a:pt x="166123" y="83438"/>
                </a:lnTo>
                <a:lnTo>
                  <a:pt x="114554" y="83438"/>
                </a:lnTo>
                <a:lnTo>
                  <a:pt x="135382" y="15747"/>
                </a:lnTo>
                <a:lnTo>
                  <a:pt x="144536" y="15747"/>
                </a:lnTo>
                <a:lnTo>
                  <a:pt x="140081" y="1777"/>
                </a:lnTo>
                <a:close/>
              </a:path>
              <a:path w="490854" h="130175">
                <a:moveTo>
                  <a:pt x="169080" y="92709"/>
                </a:moveTo>
                <a:lnTo>
                  <a:pt x="159004" y="92709"/>
                </a:lnTo>
                <a:lnTo>
                  <a:pt x="169926" y="128015"/>
                </a:lnTo>
                <a:lnTo>
                  <a:pt x="180340" y="128015"/>
                </a:lnTo>
                <a:lnTo>
                  <a:pt x="169080" y="92709"/>
                </a:lnTo>
                <a:close/>
              </a:path>
              <a:path w="490854" h="130175">
                <a:moveTo>
                  <a:pt x="144536" y="15747"/>
                </a:moveTo>
                <a:lnTo>
                  <a:pt x="135382" y="15747"/>
                </a:lnTo>
                <a:lnTo>
                  <a:pt x="156210" y="83438"/>
                </a:lnTo>
                <a:lnTo>
                  <a:pt x="166123" y="83438"/>
                </a:lnTo>
                <a:lnTo>
                  <a:pt x="144536" y="15747"/>
                </a:lnTo>
                <a:close/>
              </a:path>
              <a:path w="490854" h="130175">
                <a:moveTo>
                  <a:pt x="202184" y="91947"/>
                </a:moveTo>
                <a:lnTo>
                  <a:pt x="192278" y="91947"/>
                </a:lnTo>
                <a:lnTo>
                  <a:pt x="192278" y="98678"/>
                </a:lnTo>
                <a:lnTo>
                  <a:pt x="217805" y="127507"/>
                </a:lnTo>
                <a:lnTo>
                  <a:pt x="222504" y="129031"/>
                </a:lnTo>
                <a:lnTo>
                  <a:pt x="227330" y="129793"/>
                </a:lnTo>
                <a:lnTo>
                  <a:pt x="237363" y="129793"/>
                </a:lnTo>
                <a:lnTo>
                  <a:pt x="242189" y="129031"/>
                </a:lnTo>
                <a:lnTo>
                  <a:pt x="251206" y="125983"/>
                </a:lnTo>
                <a:lnTo>
                  <a:pt x="255016" y="123825"/>
                </a:lnTo>
                <a:lnTo>
                  <a:pt x="258758" y="120522"/>
                </a:lnTo>
                <a:lnTo>
                  <a:pt x="228473" y="120522"/>
                </a:lnTo>
                <a:lnTo>
                  <a:pt x="224917" y="120014"/>
                </a:lnTo>
                <a:lnTo>
                  <a:pt x="202184" y="97281"/>
                </a:lnTo>
                <a:lnTo>
                  <a:pt x="202184" y="91947"/>
                </a:lnTo>
                <a:close/>
              </a:path>
              <a:path w="490854" h="130175">
                <a:moveTo>
                  <a:pt x="236982" y="0"/>
                </a:moveTo>
                <a:lnTo>
                  <a:pt x="226060" y="0"/>
                </a:lnTo>
                <a:lnTo>
                  <a:pt x="221234" y="888"/>
                </a:lnTo>
                <a:lnTo>
                  <a:pt x="216916" y="2412"/>
                </a:lnTo>
                <a:lnTo>
                  <a:pt x="212598" y="4063"/>
                </a:lnTo>
                <a:lnTo>
                  <a:pt x="208788" y="6222"/>
                </a:lnTo>
                <a:lnTo>
                  <a:pt x="205613" y="9143"/>
                </a:lnTo>
                <a:lnTo>
                  <a:pt x="202438" y="11937"/>
                </a:lnTo>
                <a:lnTo>
                  <a:pt x="200025" y="15366"/>
                </a:lnTo>
                <a:lnTo>
                  <a:pt x="196469" y="23494"/>
                </a:lnTo>
                <a:lnTo>
                  <a:pt x="195606" y="27685"/>
                </a:lnTo>
                <a:lnTo>
                  <a:pt x="195606" y="37845"/>
                </a:lnTo>
                <a:lnTo>
                  <a:pt x="196469" y="42037"/>
                </a:lnTo>
                <a:lnTo>
                  <a:pt x="198120" y="45719"/>
                </a:lnTo>
                <a:lnTo>
                  <a:pt x="199644" y="49529"/>
                </a:lnTo>
                <a:lnTo>
                  <a:pt x="235712" y="70612"/>
                </a:lnTo>
                <a:lnTo>
                  <a:pt x="240157" y="72516"/>
                </a:lnTo>
                <a:lnTo>
                  <a:pt x="258445" y="93471"/>
                </a:lnTo>
                <a:lnTo>
                  <a:pt x="258445" y="100583"/>
                </a:lnTo>
                <a:lnTo>
                  <a:pt x="242951" y="118871"/>
                </a:lnTo>
                <a:lnTo>
                  <a:pt x="239776" y="120014"/>
                </a:lnTo>
                <a:lnTo>
                  <a:pt x="236093" y="120522"/>
                </a:lnTo>
                <a:lnTo>
                  <a:pt x="258758" y="120522"/>
                </a:lnTo>
                <a:lnTo>
                  <a:pt x="261493" y="118109"/>
                </a:lnTo>
                <a:lnTo>
                  <a:pt x="264033" y="114681"/>
                </a:lnTo>
                <a:lnTo>
                  <a:pt x="267589" y="106552"/>
                </a:lnTo>
                <a:lnTo>
                  <a:pt x="268477" y="101981"/>
                </a:lnTo>
                <a:lnTo>
                  <a:pt x="268477" y="91693"/>
                </a:lnTo>
                <a:lnTo>
                  <a:pt x="267716" y="87249"/>
                </a:lnTo>
                <a:lnTo>
                  <a:pt x="264668" y="79375"/>
                </a:lnTo>
                <a:lnTo>
                  <a:pt x="262509" y="75945"/>
                </a:lnTo>
                <a:lnTo>
                  <a:pt x="259461" y="73025"/>
                </a:lnTo>
                <a:lnTo>
                  <a:pt x="256540" y="70103"/>
                </a:lnTo>
                <a:lnTo>
                  <a:pt x="252857" y="67563"/>
                </a:lnTo>
                <a:lnTo>
                  <a:pt x="248412" y="65277"/>
                </a:lnTo>
                <a:lnTo>
                  <a:pt x="244094" y="62991"/>
                </a:lnTo>
                <a:lnTo>
                  <a:pt x="239141" y="60959"/>
                </a:lnTo>
                <a:lnTo>
                  <a:pt x="233426" y="59181"/>
                </a:lnTo>
                <a:lnTo>
                  <a:pt x="228346" y="57531"/>
                </a:lnTo>
                <a:lnTo>
                  <a:pt x="205613" y="35559"/>
                </a:lnTo>
                <a:lnTo>
                  <a:pt x="205613" y="29337"/>
                </a:lnTo>
                <a:lnTo>
                  <a:pt x="206121" y="26415"/>
                </a:lnTo>
                <a:lnTo>
                  <a:pt x="208407" y="20827"/>
                </a:lnTo>
                <a:lnTo>
                  <a:pt x="209931" y="18287"/>
                </a:lnTo>
                <a:lnTo>
                  <a:pt x="212090" y="16256"/>
                </a:lnTo>
                <a:lnTo>
                  <a:pt x="214249" y="14096"/>
                </a:lnTo>
                <a:lnTo>
                  <a:pt x="216916" y="12445"/>
                </a:lnTo>
                <a:lnTo>
                  <a:pt x="220091" y="11175"/>
                </a:lnTo>
                <a:lnTo>
                  <a:pt x="223393" y="10032"/>
                </a:lnTo>
                <a:lnTo>
                  <a:pt x="227076" y="9397"/>
                </a:lnTo>
                <a:lnTo>
                  <a:pt x="256662" y="9397"/>
                </a:lnTo>
                <a:lnTo>
                  <a:pt x="255016" y="7619"/>
                </a:lnTo>
                <a:lnTo>
                  <a:pt x="251079" y="4952"/>
                </a:lnTo>
                <a:lnTo>
                  <a:pt x="246634" y="3047"/>
                </a:lnTo>
                <a:lnTo>
                  <a:pt x="242062" y="1015"/>
                </a:lnTo>
                <a:lnTo>
                  <a:pt x="236982" y="0"/>
                </a:lnTo>
                <a:close/>
              </a:path>
              <a:path w="490854" h="130175">
                <a:moveTo>
                  <a:pt x="256662" y="9397"/>
                </a:moveTo>
                <a:lnTo>
                  <a:pt x="235585" y="9397"/>
                </a:lnTo>
                <a:lnTo>
                  <a:pt x="239395" y="10159"/>
                </a:lnTo>
                <a:lnTo>
                  <a:pt x="245999" y="12953"/>
                </a:lnTo>
                <a:lnTo>
                  <a:pt x="256159" y="26543"/>
                </a:lnTo>
                <a:lnTo>
                  <a:pt x="257429" y="29971"/>
                </a:lnTo>
                <a:lnTo>
                  <a:pt x="257937" y="33781"/>
                </a:lnTo>
                <a:lnTo>
                  <a:pt x="257937" y="37845"/>
                </a:lnTo>
                <a:lnTo>
                  <a:pt x="267970" y="37845"/>
                </a:lnTo>
                <a:lnTo>
                  <a:pt x="267970" y="32638"/>
                </a:lnTo>
                <a:lnTo>
                  <a:pt x="267080" y="27685"/>
                </a:lnTo>
                <a:lnTo>
                  <a:pt x="265385" y="22987"/>
                </a:lnTo>
                <a:lnTo>
                  <a:pt x="263778" y="18414"/>
                </a:lnTo>
                <a:lnTo>
                  <a:pt x="261366" y="14477"/>
                </a:lnTo>
                <a:lnTo>
                  <a:pt x="256662" y="9397"/>
                </a:lnTo>
                <a:close/>
              </a:path>
              <a:path w="490854" h="130175">
                <a:moveTo>
                  <a:pt x="300482" y="1777"/>
                </a:moveTo>
                <a:lnTo>
                  <a:pt x="290575" y="1777"/>
                </a:lnTo>
                <a:lnTo>
                  <a:pt x="290575" y="128015"/>
                </a:lnTo>
                <a:lnTo>
                  <a:pt x="300482" y="128015"/>
                </a:lnTo>
                <a:lnTo>
                  <a:pt x="300482" y="82803"/>
                </a:lnTo>
                <a:lnTo>
                  <a:pt x="312355" y="69087"/>
                </a:lnTo>
                <a:lnTo>
                  <a:pt x="300482" y="69087"/>
                </a:lnTo>
                <a:lnTo>
                  <a:pt x="300482" y="1777"/>
                </a:lnTo>
                <a:close/>
              </a:path>
              <a:path w="490854" h="130175">
                <a:moveTo>
                  <a:pt x="327152" y="65785"/>
                </a:moveTo>
                <a:lnTo>
                  <a:pt x="315214" y="65785"/>
                </a:lnTo>
                <a:lnTo>
                  <a:pt x="357250" y="128015"/>
                </a:lnTo>
                <a:lnTo>
                  <a:pt x="369316" y="128015"/>
                </a:lnTo>
                <a:lnTo>
                  <a:pt x="327152" y="65785"/>
                </a:lnTo>
                <a:close/>
              </a:path>
              <a:path w="490854" h="130175">
                <a:moveTo>
                  <a:pt x="365887" y="1777"/>
                </a:moveTo>
                <a:lnTo>
                  <a:pt x="353441" y="1777"/>
                </a:lnTo>
                <a:lnTo>
                  <a:pt x="314325" y="51688"/>
                </a:lnTo>
                <a:lnTo>
                  <a:pt x="300482" y="69087"/>
                </a:lnTo>
                <a:lnTo>
                  <a:pt x="312355" y="69087"/>
                </a:lnTo>
                <a:lnTo>
                  <a:pt x="315214" y="65785"/>
                </a:lnTo>
                <a:lnTo>
                  <a:pt x="327152" y="65785"/>
                </a:lnTo>
                <a:lnTo>
                  <a:pt x="321818" y="57912"/>
                </a:lnTo>
                <a:lnTo>
                  <a:pt x="365887" y="1777"/>
                </a:lnTo>
                <a:close/>
              </a:path>
              <a:path w="490854" h="130175">
                <a:moveTo>
                  <a:pt x="477139" y="9016"/>
                </a:moveTo>
                <a:lnTo>
                  <a:pt x="457708" y="9016"/>
                </a:lnTo>
                <a:lnTo>
                  <a:pt x="460755" y="9651"/>
                </a:lnTo>
                <a:lnTo>
                  <a:pt x="463423" y="10921"/>
                </a:lnTo>
                <a:lnTo>
                  <a:pt x="474218" y="24510"/>
                </a:lnTo>
                <a:lnTo>
                  <a:pt x="475234" y="27685"/>
                </a:lnTo>
                <a:lnTo>
                  <a:pt x="475502" y="30099"/>
                </a:lnTo>
                <a:lnTo>
                  <a:pt x="475542" y="38226"/>
                </a:lnTo>
                <a:lnTo>
                  <a:pt x="475361" y="40131"/>
                </a:lnTo>
                <a:lnTo>
                  <a:pt x="466471" y="61213"/>
                </a:lnTo>
                <a:lnTo>
                  <a:pt x="464312" y="64643"/>
                </a:lnTo>
                <a:lnTo>
                  <a:pt x="461518" y="68706"/>
                </a:lnTo>
                <a:lnTo>
                  <a:pt x="423672" y="119887"/>
                </a:lnTo>
                <a:lnTo>
                  <a:pt x="423672" y="128015"/>
                </a:lnTo>
                <a:lnTo>
                  <a:pt x="490600" y="128015"/>
                </a:lnTo>
                <a:lnTo>
                  <a:pt x="490600" y="119125"/>
                </a:lnTo>
                <a:lnTo>
                  <a:pt x="435355" y="119125"/>
                </a:lnTo>
                <a:lnTo>
                  <a:pt x="464693" y="79375"/>
                </a:lnTo>
                <a:lnTo>
                  <a:pt x="470026" y="72008"/>
                </a:lnTo>
                <a:lnTo>
                  <a:pt x="472440" y="68325"/>
                </a:lnTo>
                <a:lnTo>
                  <a:pt x="474979" y="64515"/>
                </a:lnTo>
                <a:lnTo>
                  <a:pt x="485326" y="38226"/>
                </a:lnTo>
                <a:lnTo>
                  <a:pt x="485260" y="27685"/>
                </a:lnTo>
                <a:lnTo>
                  <a:pt x="484759" y="23875"/>
                </a:lnTo>
                <a:lnTo>
                  <a:pt x="483235" y="19684"/>
                </a:lnTo>
                <a:lnTo>
                  <a:pt x="481838" y="15493"/>
                </a:lnTo>
                <a:lnTo>
                  <a:pt x="479805" y="11937"/>
                </a:lnTo>
                <a:lnTo>
                  <a:pt x="477139" y="9016"/>
                </a:lnTo>
                <a:close/>
              </a:path>
              <a:path w="490854" h="130175">
                <a:moveTo>
                  <a:pt x="459104" y="0"/>
                </a:moveTo>
                <a:lnTo>
                  <a:pt x="449072" y="0"/>
                </a:lnTo>
                <a:lnTo>
                  <a:pt x="444373" y="1015"/>
                </a:lnTo>
                <a:lnTo>
                  <a:pt x="423418" y="23875"/>
                </a:lnTo>
                <a:lnTo>
                  <a:pt x="422021" y="28066"/>
                </a:lnTo>
                <a:lnTo>
                  <a:pt x="421259" y="33019"/>
                </a:lnTo>
                <a:lnTo>
                  <a:pt x="421259" y="38226"/>
                </a:lnTo>
                <a:lnTo>
                  <a:pt x="430911" y="38226"/>
                </a:lnTo>
                <a:lnTo>
                  <a:pt x="431029" y="33019"/>
                </a:lnTo>
                <a:lnTo>
                  <a:pt x="431419" y="30099"/>
                </a:lnTo>
                <a:lnTo>
                  <a:pt x="432562" y="26543"/>
                </a:lnTo>
                <a:lnTo>
                  <a:pt x="433577" y="22987"/>
                </a:lnTo>
                <a:lnTo>
                  <a:pt x="435101" y="19938"/>
                </a:lnTo>
                <a:lnTo>
                  <a:pt x="450596" y="9016"/>
                </a:lnTo>
                <a:lnTo>
                  <a:pt x="477139" y="9016"/>
                </a:lnTo>
                <a:lnTo>
                  <a:pt x="474345" y="6222"/>
                </a:lnTo>
                <a:lnTo>
                  <a:pt x="471170" y="3937"/>
                </a:lnTo>
                <a:lnTo>
                  <a:pt x="467233" y="2412"/>
                </a:lnTo>
                <a:lnTo>
                  <a:pt x="463423" y="762"/>
                </a:lnTo>
                <a:lnTo>
                  <a:pt x="459104" y="0"/>
                </a:lnTo>
                <a:close/>
              </a:path>
            </a:pathLst>
          </a:custGeom>
          <a:solidFill>
            <a:srgbClr val="2B2B2B">
              <a:alpha val="50195"/>
            </a:srgbClr>
          </a:solidFill>
        </p:spPr>
        <p:txBody>
          <a:bodyPr wrap="square" lIns="0" tIns="0" rIns="0" bIns="0" rtlCol="0"/>
          <a:lstStyle/>
          <a:p>
            <a:endParaRPr/>
          </a:p>
        </p:txBody>
      </p:sp>
      <p:pic>
        <p:nvPicPr>
          <p:cNvPr id="3" name="Picture 2" descr="Image result for clod terrain">
            <a:hlinkClick r:id="rId6"/>
          </p:cNvPr>
          <p:cNvPicPr>
            <a:picLocks noChangeAspect="1" noChangeArrowheads="1"/>
          </p:cNvPicPr>
          <p:nvPr/>
        </p:nvPicPr>
        <p:blipFill>
          <a:blip r:embed="rId7" cstate="print"/>
          <a:srcRect/>
          <a:stretch>
            <a:fillRect/>
          </a:stretch>
        </p:blipFill>
        <p:spPr bwMode="auto">
          <a:xfrm>
            <a:off x="8534400" y="395534"/>
            <a:ext cx="3352800" cy="2514600"/>
          </a:xfrm>
          <a:prstGeom prst="rect">
            <a:avLst/>
          </a:prstGeom>
          <a:noFill/>
        </p:spPr>
      </p:pic>
    </p:spTree>
    <p:extLst>
      <p:ext uri="{BB962C8B-B14F-4D97-AF65-F5344CB8AC3E}">
        <p14:creationId xmlns="" xmlns:p14="http://schemas.microsoft.com/office/powerpoint/2010/main" val="875494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19485" y="3324097"/>
            <a:ext cx="4953031" cy="492443"/>
          </a:xfrm>
          <a:prstGeom prst="rect">
            <a:avLst/>
          </a:prstGeom>
        </p:spPr>
        <p:txBody>
          <a:bodyPr vert="horz" wrap="square" lIns="0" tIns="0" rIns="0" bIns="0" rtlCol="0">
            <a:spAutoFit/>
          </a:bodyPr>
          <a:lstStyle/>
          <a:p>
            <a:pPr marL="12700"/>
            <a:r>
              <a:rPr lang="en-GB" sz="3200" b="1" spc="-11" dirty="0" smtClean="0">
                <a:solidFill>
                  <a:srgbClr val="2B2B2B"/>
                </a:solidFill>
                <a:latin typeface="Tw Cen MT Condensed Extra Bold"/>
                <a:cs typeface="Tw Cen MT Condensed Extra Bold"/>
              </a:rPr>
              <a:t>2D PROCEDURAL </a:t>
            </a:r>
            <a:r>
              <a:rPr lang="en-GB" sz="3200" b="1" spc="-20" dirty="0" smtClean="0">
                <a:solidFill>
                  <a:srgbClr val="FF5700"/>
                </a:solidFill>
                <a:latin typeface="Tw Cen MT Condensed Extra Bold"/>
                <a:cs typeface="Tw Cen MT Condensed Extra Bold"/>
              </a:rPr>
              <a:t>TILE MAP TOOL</a:t>
            </a:r>
            <a:endParaRPr sz="3200" dirty="0">
              <a:latin typeface="Tw Cen MT Condensed Extra Bold"/>
              <a:cs typeface="Tw Cen MT Condensed Extra Bold"/>
            </a:endParaRPr>
          </a:p>
        </p:txBody>
      </p:sp>
      <p:sp>
        <p:nvSpPr>
          <p:cNvPr id="4" name="object 4"/>
          <p:cNvSpPr/>
          <p:nvPr/>
        </p:nvSpPr>
        <p:spPr>
          <a:xfrm>
            <a:off x="6109717" y="3922331"/>
            <a:ext cx="73025" cy="0"/>
          </a:xfrm>
          <a:custGeom>
            <a:avLst/>
            <a:gdLst/>
            <a:ahLst/>
            <a:cxnLst/>
            <a:rect l="l" t="t" r="r" b="b"/>
            <a:pathLst>
              <a:path w="73025">
                <a:moveTo>
                  <a:pt x="0" y="0"/>
                </a:moveTo>
                <a:lnTo>
                  <a:pt x="72927" y="0"/>
                </a:lnTo>
              </a:path>
            </a:pathLst>
          </a:custGeom>
          <a:ln w="9016">
            <a:solidFill>
              <a:srgbClr val="2B2B2B"/>
            </a:solidFill>
          </a:ln>
        </p:spPr>
        <p:txBody>
          <a:bodyPr wrap="square" lIns="0" tIns="0" rIns="0" bIns="0" rtlCol="0"/>
          <a:lstStyle/>
          <a:p>
            <a:endParaRPr/>
          </a:p>
        </p:txBody>
      </p:sp>
      <p:sp>
        <p:nvSpPr>
          <p:cNvPr id="6" name="object 6"/>
          <p:cNvSpPr/>
          <p:nvPr/>
        </p:nvSpPr>
        <p:spPr>
          <a:xfrm>
            <a:off x="5945505" y="4243959"/>
            <a:ext cx="301625" cy="0"/>
          </a:xfrm>
          <a:custGeom>
            <a:avLst/>
            <a:gdLst/>
            <a:ahLst/>
            <a:cxnLst/>
            <a:rect l="l" t="t" r="r" b="b"/>
            <a:pathLst>
              <a:path w="301625">
                <a:moveTo>
                  <a:pt x="301117" y="0"/>
                </a:moveTo>
                <a:lnTo>
                  <a:pt x="0" y="0"/>
                </a:lnTo>
              </a:path>
            </a:pathLst>
          </a:custGeom>
          <a:ln w="19050">
            <a:solidFill>
              <a:srgbClr val="F70000"/>
            </a:solidFill>
          </a:ln>
        </p:spPr>
        <p:txBody>
          <a:bodyPr wrap="square" lIns="0" tIns="0" rIns="0" bIns="0" rtlCol="0"/>
          <a:lstStyle/>
          <a:p>
            <a:endParaRPr/>
          </a:p>
        </p:txBody>
      </p:sp>
      <p:sp>
        <p:nvSpPr>
          <p:cNvPr id="10" name="object 10"/>
          <p:cNvSpPr/>
          <p:nvPr/>
        </p:nvSpPr>
        <p:spPr>
          <a:xfrm>
            <a:off x="6811519" y="4352544"/>
            <a:ext cx="305561" cy="26822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282701" y="4432554"/>
            <a:ext cx="616585" cy="184665"/>
          </a:xfrm>
          <a:prstGeom prst="rect">
            <a:avLst/>
          </a:prstGeom>
        </p:spPr>
        <p:txBody>
          <a:bodyPr vert="horz" wrap="square" lIns="0" tIns="0" rIns="0" bIns="0" rtlCol="0">
            <a:spAutoFit/>
          </a:bodyPr>
          <a:lstStyle/>
          <a:p>
            <a:pPr marL="12700"/>
            <a:r>
              <a:rPr sz="1200" spc="15" dirty="0">
                <a:solidFill>
                  <a:srgbClr val="2B2B2B"/>
                </a:solidFill>
                <a:latin typeface="Arial Narrow"/>
                <a:cs typeface="Arial Narrow"/>
              </a:rPr>
              <a:t>Your</a:t>
            </a:r>
            <a:r>
              <a:rPr sz="1200" spc="-95" dirty="0">
                <a:solidFill>
                  <a:srgbClr val="2B2B2B"/>
                </a:solidFill>
                <a:latin typeface="Arial Narrow"/>
                <a:cs typeface="Arial Narrow"/>
              </a:rPr>
              <a:t> </a:t>
            </a:r>
            <a:r>
              <a:rPr sz="1200" spc="25" dirty="0">
                <a:solidFill>
                  <a:srgbClr val="2B2B2B"/>
                </a:solidFill>
                <a:latin typeface="Arial Narrow"/>
                <a:cs typeface="Arial Narrow"/>
              </a:rPr>
              <a:t>task:</a:t>
            </a:r>
            <a:endParaRPr sz="1200">
              <a:latin typeface="Arial Narrow"/>
              <a:cs typeface="Arial Narrow"/>
            </a:endParaRPr>
          </a:p>
        </p:txBody>
      </p:sp>
      <p:sp>
        <p:nvSpPr>
          <p:cNvPr id="12" name="object 12"/>
          <p:cNvSpPr txBox="1"/>
          <p:nvPr/>
        </p:nvSpPr>
        <p:spPr>
          <a:xfrm>
            <a:off x="1371854" y="4615434"/>
            <a:ext cx="4305300" cy="2031325"/>
          </a:xfrm>
          <a:prstGeom prst="rect">
            <a:avLst/>
          </a:prstGeom>
        </p:spPr>
        <p:txBody>
          <a:bodyPr vert="horz" wrap="square" lIns="0" tIns="0" rIns="0" bIns="0" rtlCol="0">
            <a:spAutoFit/>
          </a:bodyPr>
          <a:lstStyle/>
          <a:p>
            <a:pPr marL="208909" marR="80009" indent="-196210">
              <a:buFont typeface="Arial"/>
              <a:buChar char="•"/>
              <a:tabLst>
                <a:tab pos="208909" algn="l"/>
                <a:tab pos="209545" algn="l"/>
              </a:tabLst>
            </a:pPr>
            <a:r>
              <a:rPr sz="1200" spc="15" dirty="0">
                <a:solidFill>
                  <a:srgbClr val="2B2B2B"/>
                </a:solidFill>
                <a:latin typeface="Arial Narrow"/>
                <a:cs typeface="Arial Narrow"/>
              </a:rPr>
              <a:t>Research </a:t>
            </a:r>
            <a:r>
              <a:rPr sz="1200" spc="25" dirty="0">
                <a:solidFill>
                  <a:srgbClr val="2B2B2B"/>
                </a:solidFill>
                <a:latin typeface="Arial Narrow"/>
                <a:cs typeface="Arial Narrow"/>
              </a:rPr>
              <a:t>and </a:t>
            </a:r>
            <a:r>
              <a:rPr sz="1200" spc="20" dirty="0" smtClean="0">
                <a:solidFill>
                  <a:srgbClr val="2B2B2B"/>
                </a:solidFill>
                <a:latin typeface="Arial Narrow"/>
                <a:cs typeface="Arial Narrow"/>
              </a:rPr>
              <a:t>develop</a:t>
            </a:r>
            <a:r>
              <a:rPr lang="en-GB" sz="1200" spc="20" dirty="0" smtClean="0">
                <a:solidFill>
                  <a:srgbClr val="2B2B2B"/>
                </a:solidFill>
                <a:latin typeface="Arial Narrow"/>
                <a:cs typeface="Arial Narrow"/>
              </a:rPr>
              <a:t> a tool for placing procedural </a:t>
            </a:r>
            <a:r>
              <a:rPr lang="en-GB" sz="1200" spc="20" dirty="0" smtClean="0">
                <a:solidFill>
                  <a:srgbClr val="2B2B2B"/>
                </a:solidFill>
                <a:latin typeface="Arial Narrow"/>
                <a:cs typeface="Arial Narrow"/>
              </a:rPr>
              <a:t>levels</a:t>
            </a:r>
            <a:r>
              <a:rPr lang="en-GB" sz="1200" spc="20" dirty="0" smtClean="0">
                <a:solidFill>
                  <a:srgbClr val="2B2B2B"/>
                </a:solidFill>
                <a:latin typeface="Arial Narrow"/>
                <a:cs typeface="Arial Narrow"/>
              </a:rPr>
              <a:t> </a:t>
            </a:r>
            <a:r>
              <a:rPr lang="en-GB" sz="1200" spc="20" dirty="0" smtClean="0">
                <a:solidFill>
                  <a:srgbClr val="2B2B2B"/>
                </a:solidFill>
                <a:latin typeface="Arial Narrow"/>
                <a:cs typeface="Arial Narrow"/>
              </a:rPr>
              <a:t>in a 2D world to generate </a:t>
            </a:r>
            <a:r>
              <a:rPr lang="en-GB" sz="1200" spc="20" dirty="0" err="1" smtClean="0">
                <a:solidFill>
                  <a:srgbClr val="2B2B2B"/>
                </a:solidFill>
                <a:latin typeface="Arial Narrow"/>
                <a:cs typeface="Arial Narrow"/>
              </a:rPr>
              <a:t>completeable</a:t>
            </a:r>
            <a:r>
              <a:rPr lang="en-GB" sz="1200" spc="20" dirty="0" smtClean="0">
                <a:solidFill>
                  <a:srgbClr val="2B2B2B"/>
                </a:solidFill>
                <a:latin typeface="Arial Narrow"/>
                <a:cs typeface="Arial Narrow"/>
              </a:rPr>
              <a:t> game levels. You can use existing </a:t>
            </a:r>
            <a:r>
              <a:rPr lang="en-GB" sz="1200" spc="20" dirty="0" err="1" smtClean="0">
                <a:solidFill>
                  <a:srgbClr val="2B2B2B"/>
                </a:solidFill>
                <a:latin typeface="Arial Narrow"/>
                <a:cs typeface="Arial Narrow"/>
              </a:rPr>
              <a:t>tilesets</a:t>
            </a:r>
            <a:r>
              <a:rPr lang="en-GB" sz="1200" spc="20" dirty="0" smtClean="0">
                <a:solidFill>
                  <a:srgbClr val="2B2B2B"/>
                </a:solidFill>
                <a:latin typeface="Arial Narrow"/>
                <a:cs typeface="Arial Narrow"/>
              </a:rPr>
              <a:t> (with could be </a:t>
            </a:r>
            <a:r>
              <a:rPr lang="en-GB" sz="1200" spc="20" dirty="0" err="1" smtClean="0">
                <a:solidFill>
                  <a:srgbClr val="2B2B2B"/>
                </a:solidFill>
                <a:latin typeface="Arial Narrow"/>
                <a:cs typeface="Arial Narrow"/>
              </a:rPr>
              <a:t>tileable</a:t>
            </a:r>
            <a:r>
              <a:rPr lang="en-GB" sz="1200" spc="20" dirty="0" smtClean="0">
                <a:solidFill>
                  <a:srgbClr val="2B2B2B"/>
                </a:solidFill>
                <a:latin typeface="Arial Narrow"/>
                <a:cs typeface="Arial Narrow"/>
              </a:rPr>
              <a:t> 3D assets). The placement of these tiles should also be manually editable.</a:t>
            </a:r>
          </a:p>
          <a:p>
            <a:pPr marL="208909" marR="80009" indent="-196210">
              <a:buFont typeface="Arial"/>
              <a:buChar char="•"/>
              <a:tabLst>
                <a:tab pos="208909" algn="l"/>
                <a:tab pos="209545" algn="l"/>
              </a:tabLst>
            </a:pPr>
            <a:r>
              <a:rPr lang="en-GB" sz="1200" spc="20" dirty="0" smtClean="0">
                <a:solidFill>
                  <a:srgbClr val="2B2B2B"/>
                </a:solidFill>
                <a:latin typeface="Arial Narrow"/>
                <a:cs typeface="Arial Narrow"/>
              </a:rPr>
              <a:t>Needs to follow placement rules for corners, edges etc.</a:t>
            </a:r>
          </a:p>
          <a:p>
            <a:pPr marL="208909" marR="80009" indent="-196210">
              <a:buFont typeface="Arial"/>
              <a:buChar char="•"/>
              <a:tabLst>
                <a:tab pos="208909" algn="l"/>
                <a:tab pos="209545" algn="l"/>
              </a:tabLst>
            </a:pPr>
            <a:r>
              <a:rPr lang="en-GB" sz="1200" spc="20" dirty="0" smtClean="0">
                <a:solidFill>
                  <a:srgbClr val="2B2B2B"/>
                </a:solidFill>
                <a:latin typeface="Arial Narrow"/>
                <a:cs typeface="Arial Narrow"/>
              </a:rPr>
              <a:t>You should be able to save and load the generated level to a file</a:t>
            </a:r>
            <a:endParaRPr lang="en-GB" sz="1200" spc="35" dirty="0" smtClean="0">
              <a:solidFill>
                <a:srgbClr val="2B2B2B"/>
              </a:solidFill>
              <a:latin typeface="Arial Narrow"/>
              <a:cs typeface="Arial Narrow"/>
            </a:endParaRPr>
          </a:p>
          <a:p>
            <a:pPr marL="208909" marR="80009" indent="-196210">
              <a:buFont typeface="Arial"/>
              <a:buChar char="•"/>
              <a:tabLst>
                <a:tab pos="208909" algn="l"/>
                <a:tab pos="209545" algn="l"/>
              </a:tabLst>
            </a:pPr>
            <a:r>
              <a:rPr sz="1200" spc="31" dirty="0" smtClean="0">
                <a:solidFill>
                  <a:srgbClr val="2B2B2B"/>
                </a:solidFill>
                <a:latin typeface="Arial Narrow"/>
                <a:cs typeface="Arial Narrow"/>
              </a:rPr>
              <a:t>Stretch</a:t>
            </a:r>
            <a:r>
              <a:rPr sz="1200" spc="15" dirty="0" smtClean="0">
                <a:solidFill>
                  <a:srgbClr val="2B2B2B"/>
                </a:solidFill>
                <a:latin typeface="Arial Narrow"/>
                <a:cs typeface="Arial Narrow"/>
              </a:rPr>
              <a:t> </a:t>
            </a:r>
            <a:r>
              <a:rPr sz="1200" spc="25" dirty="0">
                <a:solidFill>
                  <a:srgbClr val="2B2B2B"/>
                </a:solidFill>
                <a:latin typeface="Arial Narrow"/>
                <a:cs typeface="Arial Narrow"/>
              </a:rPr>
              <a:t>goal</a:t>
            </a:r>
            <a:r>
              <a:rPr sz="1200" spc="5" dirty="0">
                <a:solidFill>
                  <a:srgbClr val="2B2B2B"/>
                </a:solidFill>
                <a:latin typeface="Arial Narrow"/>
                <a:cs typeface="Arial Narrow"/>
              </a:rPr>
              <a:t> </a:t>
            </a:r>
            <a:r>
              <a:rPr sz="1200" spc="131" dirty="0">
                <a:solidFill>
                  <a:srgbClr val="2B2B2B"/>
                </a:solidFill>
                <a:latin typeface="Arial Narrow"/>
                <a:cs typeface="Arial Narrow"/>
              </a:rPr>
              <a:t>–</a:t>
            </a:r>
            <a:r>
              <a:rPr sz="1200" spc="5" dirty="0">
                <a:solidFill>
                  <a:srgbClr val="2B2B2B"/>
                </a:solidFill>
                <a:latin typeface="Arial Narrow"/>
                <a:cs typeface="Arial Narrow"/>
              </a:rPr>
              <a:t> </a:t>
            </a:r>
            <a:r>
              <a:rPr lang="en-GB" sz="1200" spc="5" dirty="0" smtClean="0">
                <a:solidFill>
                  <a:srgbClr val="2B2B2B"/>
                </a:solidFill>
                <a:latin typeface="Arial Narrow"/>
                <a:cs typeface="Arial Narrow"/>
              </a:rPr>
              <a:t>Make playable levels, add runtime editing, More complicated behaviours of tiles (moving, destructible etc)</a:t>
            </a:r>
          </a:p>
          <a:p>
            <a:pPr marL="208909" marR="80009" indent="-196210">
              <a:tabLst>
                <a:tab pos="208909" algn="l"/>
                <a:tab pos="209545" algn="l"/>
              </a:tabLst>
            </a:pPr>
            <a:r>
              <a:rPr lang="en-GB" sz="1200" spc="5" dirty="0" smtClean="0">
                <a:solidFill>
                  <a:srgbClr val="2B2B2B"/>
                </a:solidFill>
                <a:latin typeface="Arial Narrow"/>
                <a:cs typeface="Arial Narrow"/>
              </a:rPr>
              <a:t>OR:</a:t>
            </a:r>
          </a:p>
          <a:p>
            <a:pPr marL="208909" marR="80009" indent="-196210">
              <a:buFont typeface="Arial"/>
              <a:buChar char="•"/>
              <a:tabLst>
                <a:tab pos="208909" algn="l"/>
                <a:tab pos="209545" algn="l"/>
              </a:tabLst>
            </a:pPr>
            <a:r>
              <a:rPr lang="en-GB" sz="1200" spc="5" dirty="0" smtClean="0">
                <a:solidFill>
                  <a:srgbClr val="2B2B2B"/>
                </a:solidFill>
                <a:latin typeface="Arial Narrow"/>
                <a:cs typeface="Arial Narrow"/>
              </a:rPr>
              <a:t>Make a tool to turn 2D levels into 3D levels (this is harder and discuss with me if you are interested)</a:t>
            </a:r>
          </a:p>
        </p:txBody>
      </p:sp>
      <p:sp>
        <p:nvSpPr>
          <p:cNvPr id="14" name="object 3"/>
          <p:cNvSpPr/>
          <p:nvPr/>
        </p:nvSpPr>
        <p:spPr>
          <a:xfrm>
            <a:off x="5437506" y="3858261"/>
            <a:ext cx="556895" cy="130175"/>
          </a:xfrm>
          <a:custGeom>
            <a:avLst/>
            <a:gdLst/>
            <a:ahLst/>
            <a:cxnLst/>
            <a:rect l="l" t="t" r="r" b="b"/>
            <a:pathLst>
              <a:path w="588645" h="130175">
                <a:moveTo>
                  <a:pt x="41401" y="1777"/>
                </a:moveTo>
                <a:lnTo>
                  <a:pt x="0" y="1777"/>
                </a:lnTo>
                <a:lnTo>
                  <a:pt x="0" y="128015"/>
                </a:lnTo>
                <a:lnTo>
                  <a:pt x="42925" y="128015"/>
                </a:lnTo>
                <a:lnTo>
                  <a:pt x="47878" y="127253"/>
                </a:lnTo>
                <a:lnTo>
                  <a:pt x="52196" y="125602"/>
                </a:lnTo>
                <a:lnTo>
                  <a:pt x="56641" y="124078"/>
                </a:lnTo>
                <a:lnTo>
                  <a:pt x="60325" y="121792"/>
                </a:lnTo>
                <a:lnTo>
                  <a:pt x="66547" y="115569"/>
                </a:lnTo>
                <a:lnTo>
                  <a:pt x="67271" y="114426"/>
                </a:lnTo>
                <a:lnTo>
                  <a:pt x="15875" y="114426"/>
                </a:lnTo>
                <a:lnTo>
                  <a:pt x="15875" y="68960"/>
                </a:lnTo>
                <a:lnTo>
                  <a:pt x="65828" y="68960"/>
                </a:lnTo>
                <a:lnTo>
                  <a:pt x="64769" y="67690"/>
                </a:lnTo>
                <a:lnTo>
                  <a:pt x="62483" y="65785"/>
                </a:lnTo>
                <a:lnTo>
                  <a:pt x="60070" y="63881"/>
                </a:lnTo>
                <a:lnTo>
                  <a:pt x="57403" y="62356"/>
                </a:lnTo>
                <a:lnTo>
                  <a:pt x="54355" y="61467"/>
                </a:lnTo>
                <a:lnTo>
                  <a:pt x="59308" y="59054"/>
                </a:lnTo>
                <a:lnTo>
                  <a:pt x="63227" y="55625"/>
                </a:lnTo>
                <a:lnTo>
                  <a:pt x="15875" y="55625"/>
                </a:lnTo>
                <a:lnTo>
                  <a:pt x="15875" y="15493"/>
                </a:lnTo>
                <a:lnTo>
                  <a:pt x="66463" y="15493"/>
                </a:lnTo>
                <a:lnTo>
                  <a:pt x="64515" y="12572"/>
                </a:lnTo>
                <a:lnTo>
                  <a:pt x="61594" y="9778"/>
                </a:lnTo>
                <a:lnTo>
                  <a:pt x="58546" y="6984"/>
                </a:lnTo>
                <a:lnTo>
                  <a:pt x="54990" y="4952"/>
                </a:lnTo>
                <a:lnTo>
                  <a:pt x="46354" y="2412"/>
                </a:lnTo>
                <a:lnTo>
                  <a:pt x="41401" y="1777"/>
                </a:lnTo>
                <a:close/>
              </a:path>
              <a:path w="588645" h="130175">
                <a:moveTo>
                  <a:pt x="65828" y="68960"/>
                </a:moveTo>
                <a:lnTo>
                  <a:pt x="41528" y="68960"/>
                </a:lnTo>
                <a:lnTo>
                  <a:pt x="44450" y="69468"/>
                </a:lnTo>
                <a:lnTo>
                  <a:pt x="46862" y="70612"/>
                </a:lnTo>
                <a:lnTo>
                  <a:pt x="57150" y="95250"/>
                </a:lnTo>
                <a:lnTo>
                  <a:pt x="56768" y="98297"/>
                </a:lnTo>
                <a:lnTo>
                  <a:pt x="55879" y="101218"/>
                </a:lnTo>
                <a:lnTo>
                  <a:pt x="54990" y="104012"/>
                </a:lnTo>
                <a:lnTo>
                  <a:pt x="53720" y="106298"/>
                </a:lnTo>
                <a:lnTo>
                  <a:pt x="52069" y="108203"/>
                </a:lnTo>
                <a:lnTo>
                  <a:pt x="50418" y="110235"/>
                </a:lnTo>
                <a:lnTo>
                  <a:pt x="48386" y="111759"/>
                </a:lnTo>
                <a:lnTo>
                  <a:pt x="45973" y="112775"/>
                </a:lnTo>
                <a:lnTo>
                  <a:pt x="43433" y="113791"/>
                </a:lnTo>
                <a:lnTo>
                  <a:pt x="40766" y="114426"/>
                </a:lnTo>
                <a:lnTo>
                  <a:pt x="67271" y="114426"/>
                </a:lnTo>
                <a:lnTo>
                  <a:pt x="68960" y="111759"/>
                </a:lnTo>
                <a:lnTo>
                  <a:pt x="70611" y="107187"/>
                </a:lnTo>
                <a:lnTo>
                  <a:pt x="72262" y="102742"/>
                </a:lnTo>
                <a:lnTo>
                  <a:pt x="73151" y="97408"/>
                </a:lnTo>
                <a:lnTo>
                  <a:pt x="73151" y="88010"/>
                </a:lnTo>
                <a:lnTo>
                  <a:pt x="72770" y="84581"/>
                </a:lnTo>
                <a:lnTo>
                  <a:pt x="71881" y="81406"/>
                </a:lnTo>
                <a:lnTo>
                  <a:pt x="71119" y="78104"/>
                </a:lnTo>
                <a:lnTo>
                  <a:pt x="69850" y="75183"/>
                </a:lnTo>
                <a:lnTo>
                  <a:pt x="68325" y="72516"/>
                </a:lnTo>
                <a:lnTo>
                  <a:pt x="66675" y="69976"/>
                </a:lnTo>
                <a:lnTo>
                  <a:pt x="65828" y="68960"/>
                </a:lnTo>
                <a:close/>
              </a:path>
              <a:path w="588645" h="130175">
                <a:moveTo>
                  <a:pt x="66463" y="15493"/>
                </a:moveTo>
                <a:lnTo>
                  <a:pt x="42290" y="15493"/>
                </a:lnTo>
                <a:lnTo>
                  <a:pt x="46989" y="17017"/>
                </a:lnTo>
                <a:lnTo>
                  <a:pt x="53085" y="23367"/>
                </a:lnTo>
                <a:lnTo>
                  <a:pt x="54609" y="28320"/>
                </a:lnTo>
                <a:lnTo>
                  <a:pt x="54609" y="38481"/>
                </a:lnTo>
                <a:lnTo>
                  <a:pt x="38988" y="55625"/>
                </a:lnTo>
                <a:lnTo>
                  <a:pt x="63227" y="55625"/>
                </a:lnTo>
                <a:lnTo>
                  <a:pt x="63372" y="55498"/>
                </a:lnTo>
                <a:lnTo>
                  <a:pt x="66293" y="51053"/>
                </a:lnTo>
                <a:lnTo>
                  <a:pt x="69214" y="46481"/>
                </a:lnTo>
                <a:lnTo>
                  <a:pt x="70738" y="41275"/>
                </a:lnTo>
                <a:lnTo>
                  <a:pt x="70738" y="29463"/>
                </a:lnTo>
                <a:lnTo>
                  <a:pt x="69976" y="24383"/>
                </a:lnTo>
                <a:lnTo>
                  <a:pt x="68325" y="20192"/>
                </a:lnTo>
                <a:lnTo>
                  <a:pt x="66801" y="16001"/>
                </a:lnTo>
                <a:lnTo>
                  <a:pt x="66463" y="15493"/>
                </a:lnTo>
                <a:close/>
              </a:path>
              <a:path w="588645" h="130175">
                <a:moveTo>
                  <a:pt x="112775" y="1777"/>
                </a:moveTo>
                <a:lnTo>
                  <a:pt x="96773" y="1777"/>
                </a:lnTo>
                <a:lnTo>
                  <a:pt x="96773" y="128015"/>
                </a:lnTo>
                <a:lnTo>
                  <a:pt x="162305" y="128015"/>
                </a:lnTo>
                <a:lnTo>
                  <a:pt x="162305" y="114426"/>
                </a:lnTo>
                <a:lnTo>
                  <a:pt x="112775" y="114426"/>
                </a:lnTo>
                <a:lnTo>
                  <a:pt x="112775" y="1777"/>
                </a:lnTo>
                <a:close/>
              </a:path>
              <a:path w="588645" h="130175">
                <a:moveTo>
                  <a:pt x="227583" y="0"/>
                </a:moveTo>
                <a:lnTo>
                  <a:pt x="214629" y="0"/>
                </a:lnTo>
                <a:lnTo>
                  <a:pt x="208914" y="1142"/>
                </a:lnTo>
                <a:lnTo>
                  <a:pt x="198500" y="5714"/>
                </a:lnTo>
                <a:lnTo>
                  <a:pt x="194055" y="9143"/>
                </a:lnTo>
                <a:lnTo>
                  <a:pt x="190372" y="13715"/>
                </a:lnTo>
                <a:lnTo>
                  <a:pt x="186689" y="18160"/>
                </a:lnTo>
                <a:lnTo>
                  <a:pt x="183768" y="23875"/>
                </a:lnTo>
                <a:lnTo>
                  <a:pt x="179704" y="37337"/>
                </a:lnTo>
                <a:lnTo>
                  <a:pt x="178688" y="45084"/>
                </a:lnTo>
                <a:lnTo>
                  <a:pt x="178688" y="84962"/>
                </a:lnTo>
                <a:lnTo>
                  <a:pt x="194182" y="120776"/>
                </a:lnTo>
                <a:lnTo>
                  <a:pt x="214883" y="129666"/>
                </a:lnTo>
                <a:lnTo>
                  <a:pt x="227710" y="129666"/>
                </a:lnTo>
                <a:lnTo>
                  <a:pt x="252094" y="116204"/>
                </a:lnTo>
                <a:lnTo>
                  <a:pt x="252621" y="115569"/>
                </a:lnTo>
                <a:lnTo>
                  <a:pt x="217042" y="115569"/>
                </a:lnTo>
                <a:lnTo>
                  <a:pt x="213359" y="114807"/>
                </a:lnTo>
                <a:lnTo>
                  <a:pt x="210057" y="113283"/>
                </a:lnTo>
                <a:lnTo>
                  <a:pt x="206755" y="111887"/>
                </a:lnTo>
                <a:lnTo>
                  <a:pt x="194436" y="82931"/>
                </a:lnTo>
                <a:lnTo>
                  <a:pt x="194436" y="46989"/>
                </a:lnTo>
                <a:lnTo>
                  <a:pt x="209930" y="16637"/>
                </a:lnTo>
                <a:lnTo>
                  <a:pt x="213232" y="15112"/>
                </a:lnTo>
                <a:lnTo>
                  <a:pt x="216915" y="14350"/>
                </a:lnTo>
                <a:lnTo>
                  <a:pt x="252621" y="14350"/>
                </a:lnTo>
                <a:lnTo>
                  <a:pt x="248411" y="9143"/>
                </a:lnTo>
                <a:lnTo>
                  <a:pt x="243839" y="5714"/>
                </a:lnTo>
                <a:lnTo>
                  <a:pt x="233425" y="1142"/>
                </a:lnTo>
                <a:lnTo>
                  <a:pt x="227583" y="0"/>
                </a:lnTo>
                <a:close/>
              </a:path>
              <a:path w="588645" h="130175">
                <a:moveTo>
                  <a:pt x="252621" y="14350"/>
                </a:moveTo>
                <a:lnTo>
                  <a:pt x="225425" y="14350"/>
                </a:lnTo>
                <a:lnTo>
                  <a:pt x="229234" y="15112"/>
                </a:lnTo>
                <a:lnTo>
                  <a:pt x="232409" y="16637"/>
                </a:lnTo>
                <a:lnTo>
                  <a:pt x="247650" y="46989"/>
                </a:lnTo>
                <a:lnTo>
                  <a:pt x="247650" y="82931"/>
                </a:lnTo>
                <a:lnTo>
                  <a:pt x="240918" y="106298"/>
                </a:lnTo>
                <a:lnTo>
                  <a:pt x="238759" y="109473"/>
                </a:lnTo>
                <a:lnTo>
                  <a:pt x="235965" y="111887"/>
                </a:lnTo>
                <a:lnTo>
                  <a:pt x="232663" y="113283"/>
                </a:lnTo>
                <a:lnTo>
                  <a:pt x="229361" y="114807"/>
                </a:lnTo>
                <a:lnTo>
                  <a:pt x="225551" y="115569"/>
                </a:lnTo>
                <a:lnTo>
                  <a:pt x="252621" y="115569"/>
                </a:lnTo>
                <a:lnTo>
                  <a:pt x="263525" y="84962"/>
                </a:lnTo>
                <a:lnTo>
                  <a:pt x="263525" y="45084"/>
                </a:lnTo>
                <a:lnTo>
                  <a:pt x="262508" y="37337"/>
                </a:lnTo>
                <a:lnTo>
                  <a:pt x="260603" y="30606"/>
                </a:lnTo>
                <a:lnTo>
                  <a:pt x="258571" y="23875"/>
                </a:lnTo>
                <a:lnTo>
                  <a:pt x="255777" y="18160"/>
                </a:lnTo>
                <a:lnTo>
                  <a:pt x="252621" y="14350"/>
                </a:lnTo>
                <a:close/>
              </a:path>
              <a:path w="588645" h="130175">
                <a:moveTo>
                  <a:pt x="334136" y="0"/>
                </a:moveTo>
                <a:lnTo>
                  <a:pt x="321309" y="0"/>
                </a:lnTo>
                <a:lnTo>
                  <a:pt x="315340" y="1269"/>
                </a:lnTo>
                <a:lnTo>
                  <a:pt x="288163" y="31241"/>
                </a:lnTo>
                <a:lnTo>
                  <a:pt x="285241" y="45212"/>
                </a:lnTo>
                <a:lnTo>
                  <a:pt x="285241" y="84708"/>
                </a:lnTo>
                <a:lnTo>
                  <a:pt x="286257" y="92075"/>
                </a:lnTo>
                <a:lnTo>
                  <a:pt x="288163" y="98551"/>
                </a:lnTo>
                <a:lnTo>
                  <a:pt x="290067" y="105156"/>
                </a:lnTo>
                <a:lnTo>
                  <a:pt x="292861" y="110743"/>
                </a:lnTo>
                <a:lnTo>
                  <a:pt x="296417" y="115315"/>
                </a:lnTo>
                <a:lnTo>
                  <a:pt x="299973" y="120014"/>
                </a:lnTo>
                <a:lnTo>
                  <a:pt x="304291" y="123570"/>
                </a:lnTo>
                <a:lnTo>
                  <a:pt x="309371" y="125983"/>
                </a:lnTo>
                <a:lnTo>
                  <a:pt x="314451" y="128523"/>
                </a:lnTo>
                <a:lnTo>
                  <a:pt x="320166" y="129666"/>
                </a:lnTo>
                <a:lnTo>
                  <a:pt x="333120" y="129666"/>
                </a:lnTo>
                <a:lnTo>
                  <a:pt x="358398" y="116204"/>
                </a:lnTo>
                <a:lnTo>
                  <a:pt x="321944" y="116204"/>
                </a:lnTo>
                <a:lnTo>
                  <a:pt x="318007" y="115188"/>
                </a:lnTo>
                <a:lnTo>
                  <a:pt x="314832" y="113156"/>
                </a:lnTo>
                <a:lnTo>
                  <a:pt x="311530" y="111125"/>
                </a:lnTo>
                <a:lnTo>
                  <a:pt x="308990" y="108203"/>
                </a:lnTo>
                <a:lnTo>
                  <a:pt x="304926" y="101091"/>
                </a:lnTo>
                <a:lnTo>
                  <a:pt x="303529" y="96900"/>
                </a:lnTo>
                <a:lnTo>
                  <a:pt x="301751" y="87248"/>
                </a:lnTo>
                <a:lnTo>
                  <a:pt x="301243" y="82168"/>
                </a:lnTo>
                <a:lnTo>
                  <a:pt x="301243" y="47116"/>
                </a:lnTo>
                <a:lnTo>
                  <a:pt x="301751" y="41782"/>
                </a:lnTo>
                <a:lnTo>
                  <a:pt x="302894" y="36829"/>
                </a:lnTo>
                <a:lnTo>
                  <a:pt x="303910" y="32003"/>
                </a:lnTo>
                <a:lnTo>
                  <a:pt x="323468" y="13715"/>
                </a:lnTo>
                <a:lnTo>
                  <a:pt x="358956" y="13715"/>
                </a:lnTo>
                <a:lnTo>
                  <a:pt x="353059" y="7365"/>
                </a:lnTo>
                <a:lnTo>
                  <a:pt x="348995" y="4698"/>
                </a:lnTo>
                <a:lnTo>
                  <a:pt x="344296" y="2793"/>
                </a:lnTo>
                <a:lnTo>
                  <a:pt x="339597" y="1015"/>
                </a:lnTo>
                <a:lnTo>
                  <a:pt x="334136" y="0"/>
                </a:lnTo>
                <a:close/>
              </a:path>
              <a:path w="588645" h="130175">
                <a:moveTo>
                  <a:pt x="367283" y="87883"/>
                </a:moveTo>
                <a:lnTo>
                  <a:pt x="351154" y="87883"/>
                </a:lnTo>
                <a:lnTo>
                  <a:pt x="350773" y="92963"/>
                </a:lnTo>
                <a:lnTo>
                  <a:pt x="350138" y="97281"/>
                </a:lnTo>
                <a:lnTo>
                  <a:pt x="337565" y="114553"/>
                </a:lnTo>
                <a:lnTo>
                  <a:pt x="334517" y="115696"/>
                </a:lnTo>
                <a:lnTo>
                  <a:pt x="330961" y="116204"/>
                </a:lnTo>
                <a:lnTo>
                  <a:pt x="358398" y="116204"/>
                </a:lnTo>
                <a:lnTo>
                  <a:pt x="359536" y="114934"/>
                </a:lnTo>
                <a:lnTo>
                  <a:pt x="362203" y="110616"/>
                </a:lnTo>
                <a:lnTo>
                  <a:pt x="364070" y="105156"/>
                </a:lnTo>
                <a:lnTo>
                  <a:pt x="365759" y="100329"/>
                </a:lnTo>
                <a:lnTo>
                  <a:pt x="366902" y="94487"/>
                </a:lnTo>
                <a:lnTo>
                  <a:pt x="367283" y="87883"/>
                </a:lnTo>
                <a:close/>
              </a:path>
              <a:path w="588645" h="130175">
                <a:moveTo>
                  <a:pt x="358956" y="13715"/>
                </a:moveTo>
                <a:lnTo>
                  <a:pt x="331977" y="13715"/>
                </a:lnTo>
                <a:lnTo>
                  <a:pt x="335279" y="14350"/>
                </a:lnTo>
                <a:lnTo>
                  <a:pt x="338073" y="15366"/>
                </a:lnTo>
                <a:lnTo>
                  <a:pt x="351154" y="42290"/>
                </a:lnTo>
                <a:lnTo>
                  <a:pt x="367283" y="42290"/>
                </a:lnTo>
                <a:lnTo>
                  <a:pt x="366902" y="35559"/>
                </a:lnTo>
                <a:lnTo>
                  <a:pt x="365886" y="29463"/>
                </a:lnTo>
                <a:lnTo>
                  <a:pt x="363981" y="24256"/>
                </a:lnTo>
                <a:lnTo>
                  <a:pt x="362203" y="18922"/>
                </a:lnTo>
                <a:lnTo>
                  <a:pt x="359663" y="14477"/>
                </a:lnTo>
                <a:lnTo>
                  <a:pt x="358956" y="13715"/>
                </a:lnTo>
                <a:close/>
              </a:path>
              <a:path w="588645" h="130175">
                <a:moveTo>
                  <a:pt x="404494" y="1777"/>
                </a:moveTo>
                <a:lnTo>
                  <a:pt x="388619" y="1777"/>
                </a:lnTo>
                <a:lnTo>
                  <a:pt x="388619" y="128015"/>
                </a:lnTo>
                <a:lnTo>
                  <a:pt x="404494" y="128015"/>
                </a:lnTo>
                <a:lnTo>
                  <a:pt x="404494" y="84835"/>
                </a:lnTo>
                <a:lnTo>
                  <a:pt x="416940" y="69850"/>
                </a:lnTo>
                <a:lnTo>
                  <a:pt x="434829" y="69850"/>
                </a:lnTo>
                <a:lnTo>
                  <a:pt x="430385" y="62737"/>
                </a:lnTo>
                <a:lnTo>
                  <a:pt x="404494" y="62737"/>
                </a:lnTo>
                <a:lnTo>
                  <a:pt x="404494" y="1777"/>
                </a:lnTo>
                <a:close/>
              </a:path>
              <a:path w="588645" h="130175">
                <a:moveTo>
                  <a:pt x="434829" y="69850"/>
                </a:moveTo>
                <a:lnTo>
                  <a:pt x="416940" y="69850"/>
                </a:lnTo>
                <a:lnTo>
                  <a:pt x="452246" y="128015"/>
                </a:lnTo>
                <a:lnTo>
                  <a:pt x="471169" y="128015"/>
                </a:lnTo>
                <a:lnTo>
                  <a:pt x="434829" y="69850"/>
                </a:lnTo>
                <a:close/>
              </a:path>
              <a:path w="588645" h="130175">
                <a:moveTo>
                  <a:pt x="467994" y="1777"/>
                </a:moveTo>
                <a:lnTo>
                  <a:pt x="448944" y="1777"/>
                </a:lnTo>
                <a:lnTo>
                  <a:pt x="414908" y="48894"/>
                </a:lnTo>
                <a:lnTo>
                  <a:pt x="404494" y="62737"/>
                </a:lnTo>
                <a:lnTo>
                  <a:pt x="430385" y="62737"/>
                </a:lnTo>
                <a:lnTo>
                  <a:pt x="426973" y="57276"/>
                </a:lnTo>
                <a:lnTo>
                  <a:pt x="467994" y="1777"/>
                </a:lnTo>
                <a:close/>
              </a:path>
              <a:path w="588645" h="130175">
                <a:moveTo>
                  <a:pt x="536066" y="94741"/>
                </a:moveTo>
                <a:lnTo>
                  <a:pt x="520700" y="94741"/>
                </a:lnTo>
                <a:lnTo>
                  <a:pt x="520813" y="100964"/>
                </a:lnTo>
                <a:lnTo>
                  <a:pt x="530351" y="120650"/>
                </a:lnTo>
                <a:lnTo>
                  <a:pt x="533400" y="123697"/>
                </a:lnTo>
                <a:lnTo>
                  <a:pt x="536828" y="125856"/>
                </a:lnTo>
                <a:lnTo>
                  <a:pt x="541019" y="127381"/>
                </a:lnTo>
                <a:lnTo>
                  <a:pt x="545083" y="128904"/>
                </a:lnTo>
                <a:lnTo>
                  <a:pt x="549401" y="129666"/>
                </a:lnTo>
                <a:lnTo>
                  <a:pt x="559053" y="129666"/>
                </a:lnTo>
                <a:lnTo>
                  <a:pt x="581647" y="116585"/>
                </a:lnTo>
                <a:lnTo>
                  <a:pt x="551306" y="116585"/>
                </a:lnTo>
                <a:lnTo>
                  <a:pt x="548766" y="116077"/>
                </a:lnTo>
                <a:lnTo>
                  <a:pt x="546480" y="115062"/>
                </a:lnTo>
                <a:lnTo>
                  <a:pt x="544321" y="114045"/>
                </a:lnTo>
                <a:lnTo>
                  <a:pt x="542416" y="112521"/>
                </a:lnTo>
                <a:lnTo>
                  <a:pt x="540892" y="110616"/>
                </a:lnTo>
                <a:lnTo>
                  <a:pt x="539241" y="108712"/>
                </a:lnTo>
                <a:lnTo>
                  <a:pt x="538098" y="106298"/>
                </a:lnTo>
                <a:lnTo>
                  <a:pt x="537336" y="103631"/>
                </a:lnTo>
                <a:lnTo>
                  <a:pt x="536490" y="101091"/>
                </a:lnTo>
                <a:lnTo>
                  <a:pt x="536365" y="100329"/>
                </a:lnTo>
                <a:lnTo>
                  <a:pt x="536149" y="98678"/>
                </a:lnTo>
                <a:lnTo>
                  <a:pt x="536066" y="94741"/>
                </a:lnTo>
                <a:close/>
              </a:path>
              <a:path w="588645" h="130175">
                <a:moveTo>
                  <a:pt x="581226" y="13207"/>
                </a:moveTo>
                <a:lnTo>
                  <a:pt x="559942" y="13207"/>
                </a:lnTo>
                <a:lnTo>
                  <a:pt x="564260" y="15112"/>
                </a:lnTo>
                <a:lnTo>
                  <a:pt x="567181" y="18922"/>
                </a:lnTo>
                <a:lnTo>
                  <a:pt x="569976" y="22732"/>
                </a:lnTo>
                <a:lnTo>
                  <a:pt x="571372" y="28193"/>
                </a:lnTo>
                <a:lnTo>
                  <a:pt x="571372" y="38481"/>
                </a:lnTo>
                <a:lnTo>
                  <a:pt x="560577" y="55371"/>
                </a:lnTo>
                <a:lnTo>
                  <a:pt x="558038" y="56514"/>
                </a:lnTo>
                <a:lnTo>
                  <a:pt x="555243" y="57022"/>
                </a:lnTo>
                <a:lnTo>
                  <a:pt x="541908" y="57022"/>
                </a:lnTo>
                <a:lnTo>
                  <a:pt x="541908" y="70103"/>
                </a:lnTo>
                <a:lnTo>
                  <a:pt x="558418" y="70103"/>
                </a:lnTo>
                <a:lnTo>
                  <a:pt x="563498" y="72008"/>
                </a:lnTo>
                <a:lnTo>
                  <a:pt x="567308" y="75691"/>
                </a:lnTo>
                <a:lnTo>
                  <a:pt x="570991" y="79501"/>
                </a:lnTo>
                <a:lnTo>
                  <a:pt x="572896" y="85216"/>
                </a:lnTo>
                <a:lnTo>
                  <a:pt x="572896" y="101091"/>
                </a:lnTo>
                <a:lnTo>
                  <a:pt x="571245" y="106933"/>
                </a:lnTo>
                <a:lnTo>
                  <a:pt x="564514" y="114681"/>
                </a:lnTo>
                <a:lnTo>
                  <a:pt x="559942" y="116585"/>
                </a:lnTo>
                <a:lnTo>
                  <a:pt x="581647" y="116585"/>
                </a:lnTo>
                <a:lnTo>
                  <a:pt x="583818" y="113156"/>
                </a:lnTo>
                <a:lnTo>
                  <a:pt x="585596" y="108584"/>
                </a:lnTo>
                <a:lnTo>
                  <a:pt x="587247" y="103885"/>
                </a:lnTo>
                <a:lnTo>
                  <a:pt x="588136" y="98678"/>
                </a:lnTo>
                <a:lnTo>
                  <a:pt x="588136" y="89915"/>
                </a:lnTo>
                <a:lnTo>
                  <a:pt x="587882" y="87121"/>
                </a:lnTo>
                <a:lnTo>
                  <a:pt x="586866" y="81152"/>
                </a:lnTo>
                <a:lnTo>
                  <a:pt x="585977" y="78358"/>
                </a:lnTo>
                <a:lnTo>
                  <a:pt x="584580" y="75691"/>
                </a:lnTo>
                <a:lnTo>
                  <a:pt x="583310" y="73025"/>
                </a:lnTo>
                <a:lnTo>
                  <a:pt x="581405" y="70612"/>
                </a:lnTo>
                <a:lnTo>
                  <a:pt x="576833" y="66293"/>
                </a:lnTo>
                <a:lnTo>
                  <a:pt x="573913" y="64515"/>
                </a:lnTo>
                <a:lnTo>
                  <a:pt x="570356" y="63245"/>
                </a:lnTo>
                <a:lnTo>
                  <a:pt x="573277" y="61721"/>
                </a:lnTo>
                <a:lnTo>
                  <a:pt x="585723" y="43179"/>
                </a:lnTo>
                <a:lnTo>
                  <a:pt x="586358" y="40639"/>
                </a:lnTo>
                <a:lnTo>
                  <a:pt x="586682" y="38481"/>
                </a:lnTo>
                <a:lnTo>
                  <a:pt x="586739" y="29844"/>
                </a:lnTo>
                <a:lnTo>
                  <a:pt x="585851" y="24637"/>
                </a:lnTo>
                <a:lnTo>
                  <a:pt x="582802" y="15747"/>
                </a:lnTo>
                <a:lnTo>
                  <a:pt x="581226" y="13207"/>
                </a:lnTo>
                <a:close/>
              </a:path>
              <a:path w="588645" h="130175">
                <a:moveTo>
                  <a:pt x="559180" y="0"/>
                </a:moveTo>
                <a:lnTo>
                  <a:pt x="549275" y="0"/>
                </a:lnTo>
                <a:lnTo>
                  <a:pt x="544702" y="888"/>
                </a:lnTo>
                <a:lnTo>
                  <a:pt x="540638" y="2793"/>
                </a:lnTo>
                <a:lnTo>
                  <a:pt x="536575" y="4571"/>
                </a:lnTo>
                <a:lnTo>
                  <a:pt x="521461" y="34925"/>
                </a:lnTo>
                <a:lnTo>
                  <a:pt x="536701" y="34925"/>
                </a:lnTo>
                <a:lnTo>
                  <a:pt x="536701" y="31622"/>
                </a:lnTo>
                <a:lnTo>
                  <a:pt x="537082" y="28575"/>
                </a:lnTo>
                <a:lnTo>
                  <a:pt x="537971" y="25907"/>
                </a:lnTo>
                <a:lnTo>
                  <a:pt x="538733" y="23240"/>
                </a:lnTo>
                <a:lnTo>
                  <a:pt x="539876" y="20954"/>
                </a:lnTo>
                <a:lnTo>
                  <a:pt x="542925" y="17144"/>
                </a:lnTo>
                <a:lnTo>
                  <a:pt x="544829" y="15747"/>
                </a:lnTo>
                <a:lnTo>
                  <a:pt x="549147" y="13715"/>
                </a:lnTo>
                <a:lnTo>
                  <a:pt x="551560" y="13207"/>
                </a:lnTo>
                <a:lnTo>
                  <a:pt x="581226" y="13207"/>
                </a:lnTo>
                <a:lnTo>
                  <a:pt x="580516" y="12064"/>
                </a:lnTo>
                <a:lnTo>
                  <a:pt x="574801" y="6095"/>
                </a:lnTo>
                <a:lnTo>
                  <a:pt x="571500" y="3809"/>
                </a:lnTo>
                <a:lnTo>
                  <a:pt x="567435" y="2285"/>
                </a:lnTo>
                <a:lnTo>
                  <a:pt x="563498" y="762"/>
                </a:lnTo>
                <a:lnTo>
                  <a:pt x="559180" y="0"/>
                </a:lnTo>
                <a:close/>
              </a:path>
            </a:pathLst>
          </a:custGeom>
          <a:solidFill>
            <a:srgbClr val="2B2B2B">
              <a:alpha val="50195"/>
            </a:srgbClr>
          </a:solidFill>
        </p:spPr>
        <p:txBody>
          <a:bodyPr wrap="square" lIns="0" tIns="0" rIns="0" bIns="0" rtlCol="0"/>
          <a:lstStyle/>
          <a:p>
            <a:endParaRPr/>
          </a:p>
        </p:txBody>
      </p:sp>
      <p:sp>
        <p:nvSpPr>
          <p:cNvPr id="15" name="object 6"/>
          <p:cNvSpPr/>
          <p:nvPr/>
        </p:nvSpPr>
        <p:spPr>
          <a:xfrm>
            <a:off x="6283325" y="3858261"/>
            <a:ext cx="422275" cy="130175"/>
          </a:xfrm>
          <a:custGeom>
            <a:avLst/>
            <a:gdLst/>
            <a:ahLst/>
            <a:cxnLst/>
            <a:rect l="l" t="t" r="r" b="b"/>
            <a:pathLst>
              <a:path w="422275" h="111760">
                <a:moveTo>
                  <a:pt x="39242" y="9525"/>
                </a:moveTo>
                <a:lnTo>
                  <a:pt x="30733" y="9525"/>
                </a:lnTo>
                <a:lnTo>
                  <a:pt x="30733" y="109854"/>
                </a:lnTo>
                <a:lnTo>
                  <a:pt x="39242" y="109854"/>
                </a:lnTo>
                <a:lnTo>
                  <a:pt x="39242" y="9525"/>
                </a:lnTo>
                <a:close/>
              </a:path>
              <a:path w="422275" h="111760">
                <a:moveTo>
                  <a:pt x="70103" y="1524"/>
                </a:moveTo>
                <a:lnTo>
                  <a:pt x="0" y="1524"/>
                </a:lnTo>
                <a:lnTo>
                  <a:pt x="0" y="9525"/>
                </a:lnTo>
                <a:lnTo>
                  <a:pt x="70103" y="9525"/>
                </a:lnTo>
                <a:lnTo>
                  <a:pt x="70103" y="1524"/>
                </a:lnTo>
                <a:close/>
              </a:path>
              <a:path w="422275" h="111760">
                <a:moveTo>
                  <a:pt x="120268" y="1524"/>
                </a:moveTo>
                <a:lnTo>
                  <a:pt x="112394" y="1524"/>
                </a:lnTo>
                <a:lnTo>
                  <a:pt x="77850" y="109854"/>
                </a:lnTo>
                <a:lnTo>
                  <a:pt x="86740" y="109854"/>
                </a:lnTo>
                <a:lnTo>
                  <a:pt x="96012" y="79501"/>
                </a:lnTo>
                <a:lnTo>
                  <a:pt x="145134" y="79501"/>
                </a:lnTo>
                <a:lnTo>
                  <a:pt x="142623" y="71627"/>
                </a:lnTo>
                <a:lnTo>
                  <a:pt x="98425" y="71627"/>
                </a:lnTo>
                <a:lnTo>
                  <a:pt x="116331" y="13462"/>
                </a:lnTo>
                <a:lnTo>
                  <a:pt x="124075" y="13462"/>
                </a:lnTo>
                <a:lnTo>
                  <a:pt x="120268" y="1524"/>
                </a:lnTo>
                <a:close/>
              </a:path>
              <a:path w="422275" h="111760">
                <a:moveTo>
                  <a:pt x="145134" y="79501"/>
                </a:moveTo>
                <a:lnTo>
                  <a:pt x="136651" y="79501"/>
                </a:lnTo>
                <a:lnTo>
                  <a:pt x="145922" y="109854"/>
                </a:lnTo>
                <a:lnTo>
                  <a:pt x="154812" y="109854"/>
                </a:lnTo>
                <a:lnTo>
                  <a:pt x="145134" y="79501"/>
                </a:lnTo>
                <a:close/>
              </a:path>
              <a:path w="422275" h="111760">
                <a:moveTo>
                  <a:pt x="124075" y="13462"/>
                </a:moveTo>
                <a:lnTo>
                  <a:pt x="116331" y="13462"/>
                </a:lnTo>
                <a:lnTo>
                  <a:pt x="134112" y="71627"/>
                </a:lnTo>
                <a:lnTo>
                  <a:pt x="142623" y="71627"/>
                </a:lnTo>
                <a:lnTo>
                  <a:pt x="124075" y="13462"/>
                </a:lnTo>
                <a:close/>
              </a:path>
              <a:path w="422275" h="111760">
                <a:moveTo>
                  <a:pt x="173735" y="78866"/>
                </a:moveTo>
                <a:lnTo>
                  <a:pt x="165226" y="78866"/>
                </a:lnTo>
                <a:lnTo>
                  <a:pt x="165226" y="84581"/>
                </a:lnTo>
                <a:lnTo>
                  <a:pt x="166242" y="89534"/>
                </a:lnTo>
                <a:lnTo>
                  <a:pt x="168401" y="93599"/>
                </a:lnTo>
                <a:lnTo>
                  <a:pt x="170433" y="97789"/>
                </a:lnTo>
                <a:lnTo>
                  <a:pt x="195325" y="111378"/>
                </a:lnTo>
                <a:lnTo>
                  <a:pt x="203962" y="111378"/>
                </a:lnTo>
                <a:lnTo>
                  <a:pt x="208152" y="110743"/>
                </a:lnTo>
                <a:lnTo>
                  <a:pt x="211962" y="109346"/>
                </a:lnTo>
                <a:lnTo>
                  <a:pt x="215772" y="108076"/>
                </a:lnTo>
                <a:lnTo>
                  <a:pt x="219075" y="106299"/>
                </a:lnTo>
                <a:lnTo>
                  <a:pt x="221868" y="103758"/>
                </a:lnTo>
                <a:lnTo>
                  <a:pt x="222310" y="103377"/>
                </a:lnTo>
                <a:lnTo>
                  <a:pt x="196341" y="103377"/>
                </a:lnTo>
                <a:lnTo>
                  <a:pt x="193293" y="102996"/>
                </a:lnTo>
                <a:lnTo>
                  <a:pt x="173735" y="83438"/>
                </a:lnTo>
                <a:lnTo>
                  <a:pt x="173735" y="78866"/>
                </a:lnTo>
                <a:close/>
              </a:path>
              <a:path w="422275" h="111760">
                <a:moveTo>
                  <a:pt x="203580" y="0"/>
                </a:moveTo>
                <a:lnTo>
                  <a:pt x="194309" y="0"/>
                </a:lnTo>
                <a:lnTo>
                  <a:pt x="190118" y="634"/>
                </a:lnTo>
                <a:lnTo>
                  <a:pt x="186435" y="2031"/>
                </a:lnTo>
                <a:lnTo>
                  <a:pt x="182625" y="3428"/>
                </a:lnTo>
                <a:lnTo>
                  <a:pt x="168173" y="23749"/>
                </a:lnTo>
                <a:lnTo>
                  <a:pt x="168235" y="32893"/>
                </a:lnTo>
                <a:lnTo>
                  <a:pt x="185546" y="53975"/>
                </a:lnTo>
                <a:lnTo>
                  <a:pt x="189102" y="55752"/>
                </a:lnTo>
                <a:lnTo>
                  <a:pt x="193293" y="57531"/>
                </a:lnTo>
                <a:lnTo>
                  <a:pt x="202437" y="60578"/>
                </a:lnTo>
                <a:lnTo>
                  <a:pt x="206375" y="62229"/>
                </a:lnTo>
                <a:lnTo>
                  <a:pt x="209550" y="63753"/>
                </a:lnTo>
                <a:lnTo>
                  <a:pt x="212597" y="65404"/>
                </a:lnTo>
                <a:lnTo>
                  <a:pt x="215137" y="67056"/>
                </a:lnTo>
                <a:lnTo>
                  <a:pt x="216915" y="68960"/>
                </a:lnTo>
                <a:lnTo>
                  <a:pt x="218820" y="70865"/>
                </a:lnTo>
                <a:lnTo>
                  <a:pt x="220090" y="73025"/>
                </a:lnTo>
                <a:lnTo>
                  <a:pt x="220852" y="75310"/>
                </a:lnTo>
                <a:lnTo>
                  <a:pt x="221741" y="77596"/>
                </a:lnTo>
                <a:lnTo>
                  <a:pt x="222122" y="80263"/>
                </a:lnTo>
                <a:lnTo>
                  <a:pt x="222122" y="86232"/>
                </a:lnTo>
                <a:lnTo>
                  <a:pt x="215900" y="97916"/>
                </a:lnTo>
                <a:lnTo>
                  <a:pt x="213994" y="99694"/>
                </a:lnTo>
                <a:lnTo>
                  <a:pt x="211581" y="100964"/>
                </a:lnTo>
                <a:lnTo>
                  <a:pt x="205993" y="102996"/>
                </a:lnTo>
                <a:lnTo>
                  <a:pt x="202818" y="103377"/>
                </a:lnTo>
                <a:lnTo>
                  <a:pt x="222310" y="103377"/>
                </a:lnTo>
                <a:lnTo>
                  <a:pt x="224662" y="101345"/>
                </a:lnTo>
                <a:lnTo>
                  <a:pt x="226821" y="98425"/>
                </a:lnTo>
                <a:lnTo>
                  <a:pt x="228345" y="94868"/>
                </a:lnTo>
                <a:lnTo>
                  <a:pt x="229869" y="91439"/>
                </a:lnTo>
                <a:lnTo>
                  <a:pt x="230758" y="87502"/>
                </a:lnTo>
                <a:lnTo>
                  <a:pt x="230758" y="78739"/>
                </a:lnTo>
                <a:lnTo>
                  <a:pt x="229996" y="74802"/>
                </a:lnTo>
                <a:lnTo>
                  <a:pt x="228726" y="71500"/>
                </a:lnTo>
                <a:lnTo>
                  <a:pt x="227456" y="68071"/>
                </a:lnTo>
                <a:lnTo>
                  <a:pt x="200532" y="50800"/>
                </a:lnTo>
                <a:lnTo>
                  <a:pt x="196087" y="49275"/>
                </a:lnTo>
                <a:lnTo>
                  <a:pt x="177926" y="35051"/>
                </a:lnTo>
                <a:lnTo>
                  <a:pt x="177037" y="32893"/>
                </a:lnTo>
                <a:lnTo>
                  <a:pt x="176656" y="30479"/>
                </a:lnTo>
                <a:lnTo>
                  <a:pt x="176656" y="25145"/>
                </a:lnTo>
                <a:lnTo>
                  <a:pt x="189102" y="9651"/>
                </a:lnTo>
                <a:lnTo>
                  <a:pt x="191896" y="8508"/>
                </a:lnTo>
                <a:lnTo>
                  <a:pt x="195071" y="8000"/>
                </a:lnTo>
                <a:lnTo>
                  <a:pt x="220466" y="8000"/>
                </a:lnTo>
                <a:lnTo>
                  <a:pt x="219075" y="6476"/>
                </a:lnTo>
                <a:lnTo>
                  <a:pt x="215772" y="4190"/>
                </a:lnTo>
                <a:lnTo>
                  <a:pt x="211835" y="2539"/>
                </a:lnTo>
                <a:lnTo>
                  <a:pt x="208025" y="888"/>
                </a:lnTo>
                <a:lnTo>
                  <a:pt x="203580" y="0"/>
                </a:lnTo>
                <a:close/>
              </a:path>
              <a:path w="422275" h="111760">
                <a:moveTo>
                  <a:pt x="220466" y="8000"/>
                </a:moveTo>
                <a:lnTo>
                  <a:pt x="202437" y="8000"/>
                </a:lnTo>
                <a:lnTo>
                  <a:pt x="205739" y="8635"/>
                </a:lnTo>
                <a:lnTo>
                  <a:pt x="208533" y="9906"/>
                </a:lnTo>
                <a:lnTo>
                  <a:pt x="221614" y="28956"/>
                </a:lnTo>
                <a:lnTo>
                  <a:pt x="221614" y="32384"/>
                </a:lnTo>
                <a:lnTo>
                  <a:pt x="230123" y="32384"/>
                </a:lnTo>
                <a:lnTo>
                  <a:pt x="230123" y="27939"/>
                </a:lnTo>
                <a:lnTo>
                  <a:pt x="229488" y="23749"/>
                </a:lnTo>
                <a:lnTo>
                  <a:pt x="227919" y="19684"/>
                </a:lnTo>
                <a:lnTo>
                  <a:pt x="226567" y="15875"/>
                </a:lnTo>
                <a:lnTo>
                  <a:pt x="224535" y="12318"/>
                </a:lnTo>
                <a:lnTo>
                  <a:pt x="221741" y="9397"/>
                </a:lnTo>
                <a:lnTo>
                  <a:pt x="220466" y="8000"/>
                </a:lnTo>
                <a:close/>
              </a:path>
              <a:path w="422275" h="111760">
                <a:moveTo>
                  <a:pt x="258190" y="1524"/>
                </a:moveTo>
                <a:lnTo>
                  <a:pt x="249681" y="1524"/>
                </a:lnTo>
                <a:lnTo>
                  <a:pt x="249681" y="109854"/>
                </a:lnTo>
                <a:lnTo>
                  <a:pt x="258190" y="109854"/>
                </a:lnTo>
                <a:lnTo>
                  <a:pt x="258190" y="70993"/>
                </a:lnTo>
                <a:lnTo>
                  <a:pt x="268358" y="59181"/>
                </a:lnTo>
                <a:lnTo>
                  <a:pt x="258190" y="59181"/>
                </a:lnTo>
                <a:lnTo>
                  <a:pt x="258190" y="1524"/>
                </a:lnTo>
                <a:close/>
              </a:path>
              <a:path w="422275" h="111760">
                <a:moveTo>
                  <a:pt x="281023" y="56387"/>
                </a:moveTo>
                <a:lnTo>
                  <a:pt x="270763" y="56387"/>
                </a:lnTo>
                <a:lnTo>
                  <a:pt x="306832" y="109854"/>
                </a:lnTo>
                <a:lnTo>
                  <a:pt x="317118" y="109854"/>
                </a:lnTo>
                <a:lnTo>
                  <a:pt x="281023" y="56387"/>
                </a:lnTo>
                <a:close/>
              </a:path>
              <a:path w="422275" h="111760">
                <a:moveTo>
                  <a:pt x="314197" y="1524"/>
                </a:moveTo>
                <a:lnTo>
                  <a:pt x="303657" y="1524"/>
                </a:lnTo>
                <a:lnTo>
                  <a:pt x="270001" y="44322"/>
                </a:lnTo>
                <a:lnTo>
                  <a:pt x="258190" y="59181"/>
                </a:lnTo>
                <a:lnTo>
                  <a:pt x="268358" y="59181"/>
                </a:lnTo>
                <a:lnTo>
                  <a:pt x="270763" y="56387"/>
                </a:lnTo>
                <a:lnTo>
                  <a:pt x="281023" y="56387"/>
                </a:lnTo>
                <a:lnTo>
                  <a:pt x="276478" y="49656"/>
                </a:lnTo>
                <a:lnTo>
                  <a:pt x="314197" y="1524"/>
                </a:lnTo>
                <a:close/>
              </a:path>
              <a:path w="422275" h="111760">
                <a:moveTo>
                  <a:pt x="373125" y="80518"/>
                </a:moveTo>
                <a:lnTo>
                  <a:pt x="364870" y="80518"/>
                </a:lnTo>
                <a:lnTo>
                  <a:pt x="364870" y="85725"/>
                </a:lnTo>
                <a:lnTo>
                  <a:pt x="365633" y="90169"/>
                </a:lnTo>
                <a:lnTo>
                  <a:pt x="367284" y="93979"/>
                </a:lnTo>
                <a:lnTo>
                  <a:pt x="368808" y="97916"/>
                </a:lnTo>
                <a:lnTo>
                  <a:pt x="370966" y="101091"/>
                </a:lnTo>
                <a:lnTo>
                  <a:pt x="373761" y="103631"/>
                </a:lnTo>
                <a:lnTo>
                  <a:pt x="376427" y="106171"/>
                </a:lnTo>
                <a:lnTo>
                  <a:pt x="379475" y="108076"/>
                </a:lnTo>
                <a:lnTo>
                  <a:pt x="383032" y="109346"/>
                </a:lnTo>
                <a:lnTo>
                  <a:pt x="386588" y="110743"/>
                </a:lnTo>
                <a:lnTo>
                  <a:pt x="390143" y="111378"/>
                </a:lnTo>
                <a:lnTo>
                  <a:pt x="397890" y="111378"/>
                </a:lnTo>
                <a:lnTo>
                  <a:pt x="401573" y="110616"/>
                </a:lnTo>
                <a:lnTo>
                  <a:pt x="405002" y="109219"/>
                </a:lnTo>
                <a:lnTo>
                  <a:pt x="408559" y="107950"/>
                </a:lnTo>
                <a:lnTo>
                  <a:pt x="411479" y="105918"/>
                </a:lnTo>
                <a:lnTo>
                  <a:pt x="413657" y="103631"/>
                </a:lnTo>
                <a:lnTo>
                  <a:pt x="390778" y="103631"/>
                </a:lnTo>
                <a:lnTo>
                  <a:pt x="387985" y="103124"/>
                </a:lnTo>
                <a:lnTo>
                  <a:pt x="373125" y="83946"/>
                </a:lnTo>
                <a:lnTo>
                  <a:pt x="373125" y="80518"/>
                </a:lnTo>
                <a:close/>
              </a:path>
              <a:path w="422275" h="111760">
                <a:moveTo>
                  <a:pt x="413010" y="7746"/>
                </a:moveTo>
                <a:lnTo>
                  <a:pt x="396874" y="7746"/>
                </a:lnTo>
                <a:lnTo>
                  <a:pt x="399541" y="8254"/>
                </a:lnTo>
                <a:lnTo>
                  <a:pt x="401827" y="9397"/>
                </a:lnTo>
                <a:lnTo>
                  <a:pt x="412114" y="32638"/>
                </a:lnTo>
                <a:lnTo>
                  <a:pt x="411734" y="35306"/>
                </a:lnTo>
                <a:lnTo>
                  <a:pt x="410844" y="37972"/>
                </a:lnTo>
                <a:lnTo>
                  <a:pt x="409956" y="40512"/>
                </a:lnTo>
                <a:lnTo>
                  <a:pt x="408686" y="42671"/>
                </a:lnTo>
                <a:lnTo>
                  <a:pt x="406908" y="44576"/>
                </a:lnTo>
                <a:lnTo>
                  <a:pt x="405257" y="46481"/>
                </a:lnTo>
                <a:lnTo>
                  <a:pt x="403097" y="48006"/>
                </a:lnTo>
                <a:lnTo>
                  <a:pt x="400558" y="49021"/>
                </a:lnTo>
                <a:lnTo>
                  <a:pt x="398017" y="50164"/>
                </a:lnTo>
                <a:lnTo>
                  <a:pt x="394969" y="50800"/>
                </a:lnTo>
                <a:lnTo>
                  <a:pt x="383793" y="50800"/>
                </a:lnTo>
                <a:lnTo>
                  <a:pt x="383793" y="58546"/>
                </a:lnTo>
                <a:lnTo>
                  <a:pt x="394842" y="58546"/>
                </a:lnTo>
                <a:lnTo>
                  <a:pt x="397890" y="58927"/>
                </a:lnTo>
                <a:lnTo>
                  <a:pt x="400685" y="59816"/>
                </a:lnTo>
                <a:lnTo>
                  <a:pt x="403351" y="60578"/>
                </a:lnTo>
                <a:lnTo>
                  <a:pt x="413765" y="76834"/>
                </a:lnTo>
                <a:lnTo>
                  <a:pt x="413765" y="88137"/>
                </a:lnTo>
                <a:lnTo>
                  <a:pt x="412114" y="93852"/>
                </a:lnTo>
                <a:lnTo>
                  <a:pt x="405002" y="101726"/>
                </a:lnTo>
                <a:lnTo>
                  <a:pt x="400176" y="103631"/>
                </a:lnTo>
                <a:lnTo>
                  <a:pt x="413657" y="103631"/>
                </a:lnTo>
                <a:lnTo>
                  <a:pt x="416560" y="100583"/>
                </a:lnTo>
                <a:lnTo>
                  <a:pt x="418591" y="97408"/>
                </a:lnTo>
                <a:lnTo>
                  <a:pt x="419988" y="93471"/>
                </a:lnTo>
                <a:lnTo>
                  <a:pt x="421386" y="89662"/>
                </a:lnTo>
                <a:lnTo>
                  <a:pt x="421964" y="85725"/>
                </a:lnTo>
                <a:lnTo>
                  <a:pt x="421974" y="76834"/>
                </a:lnTo>
                <a:lnTo>
                  <a:pt x="421766" y="74549"/>
                </a:lnTo>
                <a:lnTo>
                  <a:pt x="421132" y="71881"/>
                </a:lnTo>
                <a:lnTo>
                  <a:pt x="420496" y="69087"/>
                </a:lnTo>
                <a:lnTo>
                  <a:pt x="405002" y="54356"/>
                </a:lnTo>
                <a:lnTo>
                  <a:pt x="407542" y="53212"/>
                </a:lnTo>
                <a:lnTo>
                  <a:pt x="409828" y="51688"/>
                </a:lnTo>
                <a:lnTo>
                  <a:pt x="411734" y="49910"/>
                </a:lnTo>
                <a:lnTo>
                  <a:pt x="413638" y="48259"/>
                </a:lnTo>
                <a:lnTo>
                  <a:pt x="415289" y="46227"/>
                </a:lnTo>
                <a:lnTo>
                  <a:pt x="416560" y="44068"/>
                </a:lnTo>
                <a:lnTo>
                  <a:pt x="417829" y="42037"/>
                </a:lnTo>
                <a:lnTo>
                  <a:pt x="418845" y="39750"/>
                </a:lnTo>
                <a:lnTo>
                  <a:pt x="420115" y="34925"/>
                </a:lnTo>
                <a:lnTo>
                  <a:pt x="420356" y="32638"/>
                </a:lnTo>
                <a:lnTo>
                  <a:pt x="420369" y="25272"/>
                </a:lnTo>
                <a:lnTo>
                  <a:pt x="419735" y="20954"/>
                </a:lnTo>
                <a:lnTo>
                  <a:pt x="418591" y="17271"/>
                </a:lnTo>
                <a:lnTo>
                  <a:pt x="417321" y="13588"/>
                </a:lnTo>
                <a:lnTo>
                  <a:pt x="415416" y="10413"/>
                </a:lnTo>
                <a:lnTo>
                  <a:pt x="413010" y="7746"/>
                </a:lnTo>
                <a:close/>
              </a:path>
              <a:path w="422275" h="111760">
                <a:moveTo>
                  <a:pt x="397637" y="0"/>
                </a:moveTo>
                <a:lnTo>
                  <a:pt x="389636" y="0"/>
                </a:lnTo>
                <a:lnTo>
                  <a:pt x="385952" y="762"/>
                </a:lnTo>
                <a:lnTo>
                  <a:pt x="382650" y="2285"/>
                </a:lnTo>
                <a:lnTo>
                  <a:pt x="379221" y="3682"/>
                </a:lnTo>
                <a:lnTo>
                  <a:pt x="366140" y="29971"/>
                </a:lnTo>
                <a:lnTo>
                  <a:pt x="374395" y="29971"/>
                </a:lnTo>
                <a:lnTo>
                  <a:pt x="374395" y="26543"/>
                </a:lnTo>
                <a:lnTo>
                  <a:pt x="374903" y="23368"/>
                </a:lnTo>
                <a:lnTo>
                  <a:pt x="375792" y="20700"/>
                </a:lnTo>
                <a:lnTo>
                  <a:pt x="376809" y="17906"/>
                </a:lnTo>
                <a:lnTo>
                  <a:pt x="378078" y="15620"/>
                </a:lnTo>
                <a:lnTo>
                  <a:pt x="379967" y="13588"/>
                </a:lnTo>
                <a:lnTo>
                  <a:pt x="381508" y="11810"/>
                </a:lnTo>
                <a:lnTo>
                  <a:pt x="383539" y="10287"/>
                </a:lnTo>
                <a:lnTo>
                  <a:pt x="385952" y="9270"/>
                </a:lnTo>
                <a:lnTo>
                  <a:pt x="388238" y="8254"/>
                </a:lnTo>
                <a:lnTo>
                  <a:pt x="390906" y="7746"/>
                </a:lnTo>
                <a:lnTo>
                  <a:pt x="413010" y="7746"/>
                </a:lnTo>
                <a:lnTo>
                  <a:pt x="410717" y="5333"/>
                </a:lnTo>
                <a:lnTo>
                  <a:pt x="407923" y="3301"/>
                </a:lnTo>
                <a:lnTo>
                  <a:pt x="404621" y="2031"/>
                </a:lnTo>
                <a:lnTo>
                  <a:pt x="401319" y="634"/>
                </a:lnTo>
                <a:lnTo>
                  <a:pt x="397637" y="0"/>
                </a:lnTo>
                <a:close/>
              </a:path>
            </a:pathLst>
          </a:custGeom>
          <a:solidFill>
            <a:srgbClr val="2B2B2B">
              <a:alpha val="50195"/>
            </a:srgbClr>
          </a:solidFill>
        </p:spPr>
        <p:txBody>
          <a:bodyPr wrap="square" lIns="0" tIns="0" rIns="0" bIns="0" rtlCol="0"/>
          <a:lstStyle/>
          <a:p>
            <a:endParaRPr/>
          </a:p>
        </p:txBody>
      </p:sp>
      <p:sp>
        <p:nvSpPr>
          <p:cNvPr id="16" name="object 7"/>
          <p:cNvSpPr txBox="1"/>
          <p:nvPr/>
        </p:nvSpPr>
        <p:spPr>
          <a:xfrm>
            <a:off x="6907022" y="4463289"/>
            <a:ext cx="3815079" cy="923330"/>
          </a:xfrm>
          <a:prstGeom prst="rect">
            <a:avLst/>
          </a:prstGeom>
        </p:spPr>
        <p:txBody>
          <a:bodyPr vert="horz" wrap="square" lIns="0" tIns="0" rIns="0" bIns="0" rtlCol="0">
            <a:spAutoFit/>
          </a:bodyPr>
          <a:lstStyle/>
          <a:p>
            <a:pPr marL="12700" marR="5080" indent="244469"/>
            <a:r>
              <a:rPr lang="en-GB" sz="1200" dirty="0" smtClean="0">
                <a:latin typeface="Arial Narrow"/>
                <a:cs typeface="Arial Narrow"/>
              </a:rPr>
              <a:t>2D game levels still require extensive design work to design the level. Your goal is to make the designers life easier by automatically generating levels, which can also be manually edited. This should be able to save the generated level to a file in order to be used in a game.  </a:t>
            </a:r>
            <a:endParaRPr sz="1200" dirty="0">
              <a:latin typeface="Arial Narrow"/>
              <a:cs typeface="Arial Narrow"/>
            </a:endParaRPr>
          </a:p>
        </p:txBody>
      </p:sp>
      <p:pic>
        <p:nvPicPr>
          <p:cNvPr id="2050" name="Picture 2" descr="Image result for Trine 2">
            <a:hlinkClick r:id="rId3"/>
          </p:cNvPr>
          <p:cNvPicPr>
            <a:picLocks noChangeAspect="1" noChangeArrowheads="1"/>
          </p:cNvPicPr>
          <p:nvPr/>
        </p:nvPicPr>
        <p:blipFill>
          <a:blip r:embed="rId4" cstate="print"/>
          <a:srcRect/>
          <a:stretch>
            <a:fillRect/>
          </a:stretch>
        </p:blipFill>
        <p:spPr bwMode="auto">
          <a:xfrm>
            <a:off x="8336905" y="571501"/>
            <a:ext cx="3778895" cy="2362199"/>
          </a:xfrm>
          <a:prstGeom prst="rect">
            <a:avLst/>
          </a:prstGeom>
          <a:noFill/>
        </p:spPr>
      </p:pic>
      <p:pic>
        <p:nvPicPr>
          <p:cNvPr id="2052" name="Picture 4" descr="http://cdn.edgecast.steamstatic.com/steam/apps/40800/ss_652092068cc0d5e75fe3f199ad1bbc395806c1f2.1920x1080.jpg?t=1508355251"/>
          <p:cNvPicPr>
            <a:picLocks noChangeAspect="1" noChangeArrowheads="1"/>
          </p:cNvPicPr>
          <p:nvPr/>
        </p:nvPicPr>
        <p:blipFill>
          <a:blip r:embed="rId5" cstate="print"/>
          <a:srcRect r="10000"/>
          <a:stretch>
            <a:fillRect/>
          </a:stretch>
        </p:blipFill>
        <p:spPr bwMode="auto">
          <a:xfrm>
            <a:off x="76200" y="681038"/>
            <a:ext cx="3429000" cy="2143125"/>
          </a:xfrm>
          <a:prstGeom prst="rect">
            <a:avLst/>
          </a:prstGeom>
          <a:noFill/>
        </p:spPr>
      </p:pic>
      <p:pic>
        <p:nvPicPr>
          <p:cNvPr id="2055" name="Picture 7"/>
          <p:cNvPicPr>
            <a:picLocks noChangeAspect="1" noChangeArrowheads="1"/>
          </p:cNvPicPr>
          <p:nvPr/>
        </p:nvPicPr>
        <p:blipFill>
          <a:blip r:embed="rId6" cstate="print"/>
          <a:srcRect/>
          <a:stretch>
            <a:fillRect/>
          </a:stretch>
        </p:blipFill>
        <p:spPr bwMode="auto">
          <a:xfrm>
            <a:off x="3690374" y="304801"/>
            <a:ext cx="4570688" cy="2895599"/>
          </a:xfrm>
          <a:prstGeom prst="rect">
            <a:avLst/>
          </a:prstGeom>
          <a:noFill/>
          <a:ln w="9525">
            <a:noFill/>
            <a:miter lim="800000"/>
            <a:headEnd/>
            <a:tailEnd/>
          </a:ln>
        </p:spPr>
      </p:pic>
    </p:spTree>
    <p:extLst>
      <p:ext uri="{BB962C8B-B14F-4D97-AF65-F5344CB8AC3E}">
        <p14:creationId xmlns="" xmlns:p14="http://schemas.microsoft.com/office/powerpoint/2010/main" val="13868267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0" cy="6858000"/>
          </a:xfrm>
          <a:custGeom>
            <a:avLst/>
            <a:gdLst/>
            <a:ahLst/>
            <a:cxnLst/>
            <a:rect l="l" t="t" r="r" b="b"/>
            <a:pathLst>
              <a:path h="6858000">
                <a:moveTo>
                  <a:pt x="0" y="6858000"/>
                </a:moveTo>
                <a:lnTo>
                  <a:pt x="0" y="0"/>
                </a:lnTo>
                <a:lnTo>
                  <a:pt x="0" y="6858000"/>
                </a:lnTo>
                <a:close/>
              </a:path>
            </a:pathLst>
          </a:custGeom>
          <a:solidFill>
            <a:srgbClr val="F6F8F8"/>
          </a:solidFill>
        </p:spPr>
        <p:txBody>
          <a:bodyPr wrap="square" lIns="0" tIns="0" rIns="0" bIns="0" rtlCol="0"/>
          <a:lstStyle/>
          <a:p>
            <a:endParaRPr/>
          </a:p>
        </p:txBody>
      </p:sp>
      <p:sp>
        <p:nvSpPr>
          <p:cNvPr id="3" name="object 3"/>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2192000" cy="6858000"/>
          </a:xfrm>
          <a:custGeom>
            <a:avLst/>
            <a:gdLst/>
            <a:ahLst/>
            <a:cxnLst/>
            <a:rect l="l" t="t" r="r" b="b"/>
            <a:pathLst>
              <a:path w="12192000" h="6858000">
                <a:moveTo>
                  <a:pt x="12192000" y="6857998"/>
                </a:moveTo>
                <a:lnTo>
                  <a:pt x="12192000" y="0"/>
                </a:lnTo>
                <a:lnTo>
                  <a:pt x="0" y="0"/>
                </a:lnTo>
                <a:lnTo>
                  <a:pt x="0" y="6857998"/>
                </a:lnTo>
                <a:lnTo>
                  <a:pt x="12192000" y="6857998"/>
                </a:lnTo>
                <a:close/>
              </a:path>
            </a:pathLst>
          </a:custGeom>
          <a:solidFill>
            <a:srgbClr val="292C34">
              <a:alpha val="91764"/>
            </a:srgbClr>
          </a:solidFill>
        </p:spPr>
        <p:txBody>
          <a:bodyPr wrap="square" lIns="0" tIns="0" rIns="0" bIns="0" rtlCol="0"/>
          <a:lstStyle/>
          <a:p>
            <a:endParaRPr/>
          </a:p>
        </p:txBody>
      </p:sp>
      <p:sp>
        <p:nvSpPr>
          <p:cNvPr id="5" name="object 5"/>
          <p:cNvSpPr txBox="1"/>
          <p:nvPr/>
        </p:nvSpPr>
        <p:spPr>
          <a:xfrm>
            <a:off x="3887215" y="3071114"/>
            <a:ext cx="4420235" cy="749300"/>
          </a:xfrm>
          <a:prstGeom prst="rect">
            <a:avLst/>
          </a:prstGeom>
        </p:spPr>
        <p:txBody>
          <a:bodyPr vert="horz" wrap="square" lIns="0" tIns="0" rIns="0" bIns="0" rtlCol="0">
            <a:spAutoFit/>
          </a:bodyPr>
          <a:lstStyle/>
          <a:p>
            <a:pPr marL="12700">
              <a:lnSpc>
                <a:spcPct val="100000"/>
              </a:lnSpc>
            </a:pPr>
            <a:r>
              <a:rPr sz="4800" b="1" spc="30" dirty="0">
                <a:solidFill>
                  <a:srgbClr val="FFFFFF"/>
                </a:solidFill>
                <a:latin typeface="Arial Narrow"/>
                <a:cs typeface="Arial Narrow"/>
              </a:rPr>
              <a:t>ANY</a:t>
            </a:r>
            <a:r>
              <a:rPr sz="4800" b="1" spc="-55" dirty="0">
                <a:solidFill>
                  <a:srgbClr val="FFFFFF"/>
                </a:solidFill>
                <a:latin typeface="Arial Narrow"/>
                <a:cs typeface="Arial Narrow"/>
              </a:rPr>
              <a:t> </a:t>
            </a:r>
            <a:r>
              <a:rPr sz="4800" b="1" spc="-55" dirty="0">
                <a:solidFill>
                  <a:srgbClr val="F3634D"/>
                </a:solidFill>
                <a:latin typeface="Arial Narrow"/>
                <a:cs typeface="Arial Narrow"/>
              </a:rPr>
              <a:t>QUESTIONS?</a:t>
            </a:r>
            <a:endParaRPr sz="4800">
              <a:latin typeface="Arial Narrow"/>
              <a:cs typeface="Arial Narrow"/>
            </a:endParaRPr>
          </a:p>
        </p:txBody>
      </p:sp>
      <p:sp>
        <p:nvSpPr>
          <p:cNvPr id="6" name="object 6"/>
          <p:cNvSpPr/>
          <p:nvPr/>
        </p:nvSpPr>
        <p:spPr>
          <a:xfrm>
            <a:off x="380" y="3467480"/>
            <a:ext cx="3794125" cy="0"/>
          </a:xfrm>
          <a:custGeom>
            <a:avLst/>
            <a:gdLst/>
            <a:ahLst/>
            <a:cxnLst/>
            <a:rect l="l" t="t" r="r" b="b"/>
            <a:pathLst>
              <a:path w="3794125">
                <a:moveTo>
                  <a:pt x="0" y="0"/>
                </a:moveTo>
                <a:lnTo>
                  <a:pt x="3793617" y="0"/>
                </a:lnTo>
              </a:path>
            </a:pathLst>
          </a:custGeom>
          <a:ln w="25146">
            <a:solidFill>
              <a:srgbClr val="FFFFFF"/>
            </a:solidFill>
          </a:ln>
        </p:spPr>
        <p:txBody>
          <a:bodyPr wrap="square" lIns="0" tIns="0" rIns="0" bIns="0" rtlCol="0"/>
          <a:lstStyle/>
          <a:p>
            <a:endParaRPr/>
          </a:p>
        </p:txBody>
      </p:sp>
      <p:sp>
        <p:nvSpPr>
          <p:cNvPr id="7" name="object 7"/>
          <p:cNvSpPr/>
          <p:nvPr/>
        </p:nvSpPr>
        <p:spPr>
          <a:xfrm>
            <a:off x="8409813" y="3467480"/>
            <a:ext cx="3783329" cy="0"/>
          </a:xfrm>
          <a:custGeom>
            <a:avLst/>
            <a:gdLst/>
            <a:ahLst/>
            <a:cxnLst/>
            <a:rect l="l" t="t" r="r" b="b"/>
            <a:pathLst>
              <a:path w="3783329">
                <a:moveTo>
                  <a:pt x="0" y="0"/>
                </a:moveTo>
                <a:lnTo>
                  <a:pt x="3782821" y="0"/>
                </a:lnTo>
              </a:path>
            </a:pathLst>
          </a:custGeom>
          <a:ln w="25146">
            <a:solidFill>
              <a:srgbClr val="F3634D"/>
            </a:solidFill>
          </a:ln>
        </p:spPr>
        <p:txBody>
          <a:bodyPr wrap="square" lIns="0" tIns="0" rIns="0" bIns="0" rtlCol="0"/>
          <a:lstStyle/>
          <a:p>
            <a:endParaRPr/>
          </a:p>
        </p:txBody>
      </p:sp>
      <p:sp>
        <p:nvSpPr>
          <p:cNvPr id="8" name="object 8"/>
          <p:cNvSpPr/>
          <p:nvPr/>
        </p:nvSpPr>
        <p:spPr>
          <a:xfrm>
            <a:off x="3810000" y="3841496"/>
            <a:ext cx="4574495" cy="11137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435346" y="1299972"/>
            <a:ext cx="1297686" cy="143636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TotalTime>
  <Words>510</Words>
  <Application>Microsoft Office PowerPoint</Application>
  <PresentationFormat>Custom</PresentationFormat>
  <Paragraphs>96</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Arial Narrow</vt:lpstr>
      <vt:lpstr>Times New Roman</vt:lpstr>
      <vt:lpstr>Gill Sans MT</vt:lpstr>
      <vt:lpstr>Tw Cen MT Condensed Extra Bold</vt:lpstr>
      <vt:lpstr>Office Theme</vt:lpstr>
      <vt:lpstr>Slide 1</vt:lpstr>
      <vt:lpstr>THIS  SESSION</vt:lpstr>
      <vt:lpstr>Slide 3</vt:lpstr>
      <vt:lpstr>Slide 4</vt:lpstr>
      <vt:lpstr>Slide 5</vt:lpstr>
      <vt:lpstr>Slide 6</vt:lpstr>
      <vt:lpstr>Slide 7</vt:lpstr>
      <vt:lpstr>Slide 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Batzorig123</dc:creator>
  <cp:lastModifiedBy>Tom</cp:lastModifiedBy>
  <cp:revision>14</cp:revision>
  <dcterms:created xsi:type="dcterms:W3CDTF">2017-09-09T15:49:15Z</dcterms:created>
  <dcterms:modified xsi:type="dcterms:W3CDTF">2018-01-22T13:22:49Z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2017-01-17T00:00:00Z</vt:filetime>
  </property>
  <property fmtid="{D5CDD505-2E9C-101B-9397-08002B2CF9AE}" pid="3" name="Creator">
    <vt:lpwstr>Microsoft® PowerPoint® 2016</vt:lpwstr>
  </property>
  <property fmtid="{D5CDD505-2E9C-101B-9397-08002B2CF9AE}" pid="4" name="LastSaved">
    <vt:filetime>2017-09-09T00:00:00Z</vt:filetime>
  </property>
</Properties>
</file>